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5"/>
  </p:notesMasterIdLst>
  <p:sldIdLst>
    <p:sldId id="256" r:id="rId2"/>
    <p:sldId id="257" r:id="rId3"/>
    <p:sldId id="259" r:id="rId4"/>
    <p:sldId id="315" r:id="rId5"/>
    <p:sldId id="351" r:id="rId6"/>
    <p:sldId id="353" r:id="rId7"/>
    <p:sldId id="352" r:id="rId8"/>
    <p:sldId id="258" r:id="rId9"/>
    <p:sldId id="297" r:id="rId10"/>
    <p:sldId id="261" r:id="rId11"/>
    <p:sldId id="299" r:id="rId12"/>
    <p:sldId id="262" r:id="rId13"/>
    <p:sldId id="301" r:id="rId14"/>
    <p:sldId id="302" r:id="rId15"/>
    <p:sldId id="303" r:id="rId16"/>
    <p:sldId id="304" r:id="rId17"/>
    <p:sldId id="263" r:id="rId18"/>
    <p:sldId id="264" r:id="rId19"/>
    <p:sldId id="306" r:id="rId20"/>
    <p:sldId id="307" r:id="rId21"/>
    <p:sldId id="308" r:id="rId22"/>
    <p:sldId id="309" r:id="rId23"/>
    <p:sldId id="310" r:id="rId24"/>
    <p:sldId id="311" r:id="rId25"/>
    <p:sldId id="266" r:id="rId26"/>
    <p:sldId id="265" r:id="rId27"/>
    <p:sldId id="268" r:id="rId28"/>
    <p:sldId id="312" r:id="rId29"/>
    <p:sldId id="313" r:id="rId30"/>
    <p:sldId id="357" r:id="rId31"/>
    <p:sldId id="356" r:id="rId32"/>
    <p:sldId id="355" r:id="rId33"/>
    <p:sldId id="314" r:id="rId34"/>
    <p:sldId id="269" r:id="rId35"/>
    <p:sldId id="270" r:id="rId36"/>
    <p:sldId id="363" r:id="rId37"/>
    <p:sldId id="271" r:id="rId38"/>
    <p:sldId id="316" r:id="rId39"/>
    <p:sldId id="335" r:id="rId40"/>
    <p:sldId id="272" r:id="rId41"/>
    <p:sldId id="317" r:id="rId42"/>
    <p:sldId id="318" r:id="rId43"/>
    <p:sldId id="321" r:id="rId44"/>
    <p:sldId id="320" r:id="rId45"/>
    <p:sldId id="273" r:id="rId46"/>
    <p:sldId id="296" r:id="rId47"/>
    <p:sldId id="370" r:id="rId48"/>
    <p:sldId id="275" r:id="rId49"/>
    <p:sldId id="274" r:id="rId50"/>
    <p:sldId id="276" r:id="rId51"/>
    <p:sldId id="324" r:id="rId52"/>
    <p:sldId id="325" r:id="rId53"/>
    <p:sldId id="360" r:id="rId54"/>
    <p:sldId id="326" r:id="rId55"/>
    <p:sldId id="322" r:id="rId56"/>
    <p:sldId id="328" r:id="rId57"/>
    <p:sldId id="361" r:id="rId58"/>
    <p:sldId id="332" r:id="rId59"/>
    <p:sldId id="331" r:id="rId60"/>
    <p:sldId id="278" r:id="rId61"/>
    <p:sldId id="333" r:id="rId62"/>
    <p:sldId id="359" r:id="rId63"/>
    <p:sldId id="334" r:id="rId64"/>
    <p:sldId id="365" r:id="rId65"/>
    <p:sldId id="350" r:id="rId66"/>
    <p:sldId id="336" r:id="rId67"/>
    <p:sldId id="341" r:id="rId68"/>
    <p:sldId id="337" r:id="rId69"/>
    <p:sldId id="338" r:id="rId70"/>
    <p:sldId id="339" r:id="rId71"/>
    <p:sldId id="280" r:id="rId72"/>
    <p:sldId id="279" r:id="rId73"/>
    <p:sldId id="343" r:id="rId74"/>
    <p:sldId id="344" r:id="rId75"/>
    <p:sldId id="345" r:id="rId76"/>
    <p:sldId id="346" r:id="rId77"/>
    <p:sldId id="349" r:id="rId78"/>
    <p:sldId id="347" r:id="rId79"/>
    <p:sldId id="348" r:id="rId80"/>
    <p:sldId id="281" r:id="rId81"/>
    <p:sldId id="282" r:id="rId82"/>
    <p:sldId id="283" r:id="rId83"/>
    <p:sldId id="284" r:id="rId84"/>
    <p:sldId id="287" r:id="rId85"/>
    <p:sldId id="286" r:id="rId86"/>
    <p:sldId id="288" r:id="rId87"/>
    <p:sldId id="289" r:id="rId88"/>
    <p:sldId id="290" r:id="rId89"/>
    <p:sldId id="291" r:id="rId90"/>
    <p:sldId id="293" r:id="rId91"/>
    <p:sldId id="292" r:id="rId92"/>
    <p:sldId id="294" r:id="rId93"/>
    <p:sldId id="295" r:id="rId9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10" autoAdjust="0"/>
  </p:normalViewPr>
  <p:slideViewPr>
    <p:cSldViewPr>
      <p:cViewPr varScale="1">
        <p:scale>
          <a:sx n="86" d="100"/>
          <a:sy n="86" d="100"/>
        </p:scale>
        <p:origin x="172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utina" userId="d86efca00fa7cbb1" providerId="Windows Live" clId="Web-{1477444F-0DD1-44C5-9AA4-5B18FF66CD7C}"/>
    <pc:docChg chg="modSld">
      <pc:chgData name="Petr Kutina" userId="d86efca00fa7cbb1" providerId="Windows Live" clId="Web-{1477444F-0DD1-44C5-9AA4-5B18FF66CD7C}" dt="2018-09-24T11:30:01.353" v="1"/>
      <pc:docMkLst>
        <pc:docMk/>
      </pc:docMkLst>
      <pc:sldChg chg="mod modShow">
        <pc:chgData name="Petr Kutina" userId="d86efca00fa7cbb1" providerId="Windows Live" clId="Web-{1477444F-0DD1-44C5-9AA4-5B18FF66CD7C}" dt="2018-09-24T11:29:57.634" v="0"/>
        <pc:sldMkLst>
          <pc:docMk/>
          <pc:sldMk cId="2991308138" sldId="330"/>
        </pc:sldMkLst>
      </pc:sldChg>
      <pc:sldChg chg="mod modShow">
        <pc:chgData name="Petr Kutina" userId="d86efca00fa7cbb1" providerId="Windows Live" clId="Web-{1477444F-0DD1-44C5-9AA4-5B18FF66CD7C}" dt="2018-09-24T11:30:01.353" v="1"/>
        <pc:sldMkLst>
          <pc:docMk/>
          <pc:sldMk cId="3114669494" sldId="358"/>
        </pc:sldMkLst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F636F-073B-48AD-B960-7A8222DB2E1D}" type="doc">
      <dgm:prSet loTypeId="urn:microsoft.com/office/officeart/2005/8/layout/hierarchy6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405F8745-F188-4AB6-857F-AD4E57CBEA58}">
      <dgm:prSet phldrT="[Text]" custT="1"/>
      <dgm:spPr/>
      <dgm:t>
        <a:bodyPr/>
        <a:lstStyle/>
        <a:p>
          <a:r>
            <a:rPr lang="cs-CZ" sz="1800" b="1" dirty="0">
              <a:latin typeface="Arial" panose="020B0604020202020204" pitchFamily="34" charset="0"/>
              <a:cs typeface="Arial" panose="020B0604020202020204" pitchFamily="34" charset="0"/>
            </a:rPr>
            <a:t>Software</a:t>
          </a:r>
        </a:p>
      </dgm:t>
    </dgm:pt>
    <dgm:pt modelId="{E85B3ADC-3931-40F9-B783-B12B50FB7328}" type="parTrans" cxnId="{B7C712A2-9A60-4B2E-8CEB-7AB609ED63F8}">
      <dgm:prSet/>
      <dgm:spPr/>
      <dgm:t>
        <a:bodyPr/>
        <a:lstStyle/>
        <a:p>
          <a:endParaRPr lang="cs-CZ" sz="1600" b="1"/>
        </a:p>
      </dgm:t>
    </dgm:pt>
    <dgm:pt modelId="{5567A89F-A7EB-476F-9D7C-DB081EAD251B}" type="sibTrans" cxnId="{B7C712A2-9A60-4B2E-8CEB-7AB609ED63F8}">
      <dgm:prSet/>
      <dgm:spPr/>
      <dgm:t>
        <a:bodyPr/>
        <a:lstStyle/>
        <a:p>
          <a:endParaRPr lang="cs-CZ" sz="1600" b="1"/>
        </a:p>
      </dgm:t>
    </dgm:pt>
    <dgm:pt modelId="{F842F50A-5034-4D53-A8F4-F59AD6806D3A}">
      <dgm:prSet phldrT="[Text]"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Systémový (operační)</a:t>
          </a:r>
        </a:p>
      </dgm:t>
    </dgm:pt>
    <dgm:pt modelId="{C11A7C4C-B9CA-4790-8181-E3A367EE895B}" type="parTrans" cxnId="{86187EB3-A27F-4EFB-9764-3C4CDF93D318}">
      <dgm:prSet/>
      <dgm:spPr/>
      <dgm:t>
        <a:bodyPr/>
        <a:lstStyle/>
        <a:p>
          <a:endParaRPr lang="cs-CZ" sz="1600" b="1"/>
        </a:p>
      </dgm:t>
    </dgm:pt>
    <dgm:pt modelId="{F6C07DD4-20E1-46AC-A733-39EC010A6376}" type="sibTrans" cxnId="{86187EB3-A27F-4EFB-9764-3C4CDF93D318}">
      <dgm:prSet/>
      <dgm:spPr/>
      <dgm:t>
        <a:bodyPr/>
        <a:lstStyle/>
        <a:p>
          <a:endParaRPr lang="cs-CZ" sz="1600" b="1"/>
        </a:p>
      </dgm:t>
    </dgm:pt>
    <dgm:pt modelId="{348D3ACF-3689-45E9-8BED-11BC9E97A0AC}">
      <dgm:prSet phldrT="[Text]"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Aplikační</a:t>
          </a:r>
        </a:p>
      </dgm:t>
    </dgm:pt>
    <dgm:pt modelId="{A6540CF4-F762-44EE-8076-5015EBB5C953}" type="parTrans" cxnId="{C9EC67AD-3BA0-4BC2-A16A-5264DC59C591}">
      <dgm:prSet/>
      <dgm:spPr/>
      <dgm:t>
        <a:bodyPr/>
        <a:lstStyle/>
        <a:p>
          <a:endParaRPr lang="cs-CZ" sz="1600" b="1"/>
        </a:p>
      </dgm:t>
    </dgm:pt>
    <dgm:pt modelId="{D451C76F-6D84-40B4-A6CB-3596DC74A47B}" type="sibTrans" cxnId="{C9EC67AD-3BA0-4BC2-A16A-5264DC59C591}">
      <dgm:prSet/>
      <dgm:spPr/>
      <dgm:t>
        <a:bodyPr/>
        <a:lstStyle/>
        <a:p>
          <a:endParaRPr lang="cs-CZ" sz="1600" b="1"/>
        </a:p>
      </dgm:t>
    </dgm:pt>
    <dgm:pt modelId="{0A76724A-74AB-4334-A7C3-431B96A9A19C}" type="asst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Jednotlivé programy</a:t>
          </a:r>
        </a:p>
      </dgm:t>
    </dgm:pt>
    <dgm:pt modelId="{49D4F56A-524C-44CD-A54E-115FDB759C99}" type="parTrans" cxnId="{D727B694-8293-4082-A71B-8B57B8A98128}">
      <dgm:prSet/>
      <dgm:spPr/>
      <dgm:t>
        <a:bodyPr/>
        <a:lstStyle/>
        <a:p>
          <a:endParaRPr lang="cs-CZ" sz="1600" b="1"/>
        </a:p>
      </dgm:t>
    </dgm:pt>
    <dgm:pt modelId="{3017529D-9AB2-4509-8859-83FB0B946A7A}" type="sibTrans" cxnId="{D727B694-8293-4082-A71B-8B57B8A98128}">
      <dgm:prSet/>
      <dgm:spPr/>
      <dgm:t>
        <a:bodyPr/>
        <a:lstStyle/>
        <a:p>
          <a:endParaRPr lang="cs-CZ" sz="1600" b="1"/>
        </a:p>
      </dgm:t>
    </dgm:pt>
    <dgm:pt modelId="{F42C7F78-3439-4B72-8F4A-2EE8A636635C}" type="asst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Balíčky programů</a:t>
          </a:r>
        </a:p>
      </dgm:t>
    </dgm:pt>
    <dgm:pt modelId="{CF78AB49-6BF1-41B5-AEA2-C13D84DCF4F8}" type="parTrans" cxnId="{923671FA-AE03-4E74-BFFE-F559562DB7C3}">
      <dgm:prSet/>
      <dgm:spPr/>
      <dgm:t>
        <a:bodyPr/>
        <a:lstStyle/>
        <a:p>
          <a:endParaRPr lang="cs-CZ" sz="1600" b="1"/>
        </a:p>
      </dgm:t>
    </dgm:pt>
    <dgm:pt modelId="{A6CB55C7-95A9-4DE7-B042-F606C48D370E}" type="sibTrans" cxnId="{923671FA-AE03-4E74-BFFE-F559562DB7C3}">
      <dgm:prSet/>
      <dgm:spPr/>
      <dgm:t>
        <a:bodyPr/>
        <a:lstStyle/>
        <a:p>
          <a:endParaRPr lang="cs-CZ" sz="1600" b="1"/>
        </a:p>
      </dgm:t>
    </dgm:pt>
    <dgm:pt modelId="{9BD0E0B1-7021-4D53-9337-9662EBE158CD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Office (kancelářské balíčky)</a:t>
          </a:r>
        </a:p>
      </dgm:t>
    </dgm:pt>
    <dgm:pt modelId="{074F537B-1E3F-4AA5-B456-C12AC75F30CC}" type="sibTrans" cxnId="{68C3DFA2-85E8-45CC-BDAD-53A143A88F02}">
      <dgm:prSet/>
      <dgm:spPr/>
      <dgm:t>
        <a:bodyPr/>
        <a:lstStyle/>
        <a:p>
          <a:endParaRPr lang="cs-CZ" sz="1600" b="1"/>
        </a:p>
      </dgm:t>
    </dgm:pt>
    <dgm:pt modelId="{8B96C86A-CE5F-497E-985A-E97B028BC12C}" type="parTrans" cxnId="{68C3DFA2-85E8-45CC-BDAD-53A143A88F02}">
      <dgm:prSet/>
      <dgm:spPr/>
      <dgm:t>
        <a:bodyPr/>
        <a:lstStyle/>
        <a:p>
          <a:endParaRPr lang="cs-CZ" sz="1600" b="1"/>
        </a:p>
      </dgm:t>
    </dgm:pt>
    <dgm:pt modelId="{CD70F1A9-EA64-42EA-AD4D-7A69E8AFF05A}">
      <dgm:prSet custT="1"/>
      <dgm:spPr/>
      <dgm:t>
        <a:bodyPr/>
        <a:lstStyle/>
        <a:p>
          <a:r>
            <a: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MS Windows</a:t>
          </a:r>
        </a:p>
      </dgm:t>
    </dgm:pt>
    <dgm:pt modelId="{610CAF1D-5581-483C-9FD8-AB9AFFE14203}" type="parTrans" cxnId="{60BAB534-1F42-44C7-A909-BB90260990D2}">
      <dgm:prSet/>
      <dgm:spPr/>
      <dgm:t>
        <a:bodyPr/>
        <a:lstStyle/>
        <a:p>
          <a:endParaRPr lang="cs-CZ" sz="1600" b="1"/>
        </a:p>
      </dgm:t>
    </dgm:pt>
    <dgm:pt modelId="{D3867814-2CB2-4A6A-8415-D19CD9B751AF}" type="sibTrans" cxnId="{60BAB534-1F42-44C7-A909-BB90260990D2}">
      <dgm:prSet/>
      <dgm:spPr/>
      <dgm:t>
        <a:bodyPr/>
        <a:lstStyle/>
        <a:p>
          <a:endParaRPr lang="cs-CZ" sz="1600" b="1"/>
        </a:p>
      </dgm:t>
    </dgm:pt>
    <dgm:pt modelId="{9D6E7F7A-7139-4DA1-8C7A-E087AD2A6AB3}">
      <dgm:prSet custT="1"/>
      <dgm:spPr/>
      <dgm:t>
        <a:bodyPr/>
        <a:lstStyle/>
        <a:p>
          <a:r>
            <a: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Linux</a:t>
          </a:r>
        </a:p>
      </dgm:t>
    </dgm:pt>
    <dgm:pt modelId="{BCCEE9BB-51DD-4AB3-BE6A-6858217AE411}" type="parTrans" cxnId="{21DB7637-77B4-4173-8104-013E115A562C}">
      <dgm:prSet/>
      <dgm:spPr/>
      <dgm:t>
        <a:bodyPr/>
        <a:lstStyle/>
        <a:p>
          <a:endParaRPr lang="cs-CZ" sz="1600" b="1"/>
        </a:p>
      </dgm:t>
    </dgm:pt>
    <dgm:pt modelId="{F4CA23CA-5C75-4841-A875-343626FA0130}" type="sibTrans" cxnId="{21DB7637-77B4-4173-8104-013E115A562C}">
      <dgm:prSet/>
      <dgm:spPr/>
      <dgm:t>
        <a:bodyPr/>
        <a:lstStyle/>
        <a:p>
          <a:endParaRPr lang="cs-CZ" sz="1600" b="1"/>
        </a:p>
      </dgm:t>
    </dgm:pt>
    <dgm:pt modelId="{0C915CEC-FBB1-439D-A256-02DEF0F9B1A6}">
      <dgm:prSet custT="1"/>
      <dgm:spPr/>
      <dgm:t>
        <a:bodyPr/>
        <a:lstStyle/>
        <a:p>
          <a:r>
            <a: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MAC</a:t>
          </a:r>
        </a:p>
      </dgm:t>
    </dgm:pt>
    <dgm:pt modelId="{6A94825E-F703-4A71-9839-715FE2F00E9C}" type="parTrans" cxnId="{2AB129B0-FC47-4607-8DFB-7F9AD9EC93DE}">
      <dgm:prSet/>
      <dgm:spPr/>
      <dgm:t>
        <a:bodyPr/>
        <a:lstStyle/>
        <a:p>
          <a:endParaRPr lang="cs-CZ" sz="1600" b="1"/>
        </a:p>
      </dgm:t>
    </dgm:pt>
    <dgm:pt modelId="{B4DAE811-2E77-4036-A237-B983568D69D9}" type="sibTrans" cxnId="{2AB129B0-FC47-4607-8DFB-7F9AD9EC93DE}">
      <dgm:prSet/>
      <dgm:spPr/>
      <dgm:t>
        <a:bodyPr/>
        <a:lstStyle/>
        <a:p>
          <a:endParaRPr lang="cs-CZ" sz="1600" b="1"/>
        </a:p>
      </dgm:t>
    </dgm:pt>
    <dgm:pt modelId="{BFE0C8BB-43A5-4BBA-B9DC-EDDFC21AF44B}">
      <dgm:prSet custT="1"/>
      <dgm:spPr/>
      <dgm:t>
        <a:bodyPr/>
        <a:lstStyle/>
        <a:p>
          <a:r>
            <a: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MS Office</a:t>
          </a:r>
        </a:p>
      </dgm:t>
    </dgm:pt>
    <dgm:pt modelId="{54E9BC89-FD96-4167-8D30-443BFBF0EB7E}" type="parTrans" cxnId="{8AB34D39-06E4-48B4-B895-12B2DF7E63E2}">
      <dgm:prSet/>
      <dgm:spPr/>
      <dgm:t>
        <a:bodyPr/>
        <a:lstStyle/>
        <a:p>
          <a:endParaRPr lang="cs-CZ"/>
        </a:p>
      </dgm:t>
    </dgm:pt>
    <dgm:pt modelId="{C0F7216F-A657-4BCF-A44A-D264B8662A73}" type="sibTrans" cxnId="{8AB34D39-06E4-48B4-B895-12B2DF7E63E2}">
      <dgm:prSet/>
      <dgm:spPr/>
      <dgm:t>
        <a:bodyPr/>
        <a:lstStyle/>
        <a:p>
          <a:endParaRPr lang="cs-CZ"/>
        </a:p>
      </dgm:t>
    </dgm:pt>
    <dgm:pt modelId="{7C958714-7AF1-4022-AD7C-BBA3483FD91E}">
      <dgm:prSet custT="1"/>
      <dgm:spPr/>
      <dgm:t>
        <a:bodyPr/>
        <a:lstStyle/>
        <a:p>
          <a:r>
            <a: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OpenOffice.org</a:t>
          </a:r>
        </a:p>
      </dgm:t>
    </dgm:pt>
    <dgm:pt modelId="{71D68D0D-13F3-4B6D-A54E-FBE54F76A5E0}" type="parTrans" cxnId="{DD97E2E9-2435-4BD5-81A8-552B4F2AE18D}">
      <dgm:prSet/>
      <dgm:spPr/>
      <dgm:t>
        <a:bodyPr/>
        <a:lstStyle/>
        <a:p>
          <a:endParaRPr lang="cs-CZ"/>
        </a:p>
      </dgm:t>
    </dgm:pt>
    <dgm:pt modelId="{4A9B2647-B9BF-4D75-B98D-9EC006A1A127}" type="sibTrans" cxnId="{DD97E2E9-2435-4BD5-81A8-552B4F2AE18D}">
      <dgm:prSet/>
      <dgm:spPr/>
      <dgm:t>
        <a:bodyPr/>
        <a:lstStyle/>
        <a:p>
          <a:endParaRPr lang="cs-CZ"/>
        </a:p>
      </dgm:t>
    </dgm:pt>
    <dgm:pt modelId="{FD7C0097-317E-40FA-B2D6-9FBEF130C36C}">
      <dgm:prSet custT="1"/>
      <dgm:spPr/>
      <dgm:t>
        <a:bodyPr/>
        <a:lstStyle/>
        <a:p>
          <a:r>
            <a: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MS Word</a:t>
          </a:r>
        </a:p>
      </dgm:t>
    </dgm:pt>
    <dgm:pt modelId="{BCEF549E-E241-4F42-829C-DF0CBDACA644}" type="parTrans" cxnId="{F6D9124E-47B8-4B09-A019-E3E3C45398EC}">
      <dgm:prSet/>
      <dgm:spPr/>
      <dgm:t>
        <a:bodyPr/>
        <a:lstStyle/>
        <a:p>
          <a:endParaRPr lang="cs-CZ"/>
        </a:p>
      </dgm:t>
    </dgm:pt>
    <dgm:pt modelId="{08C6AA14-DCEC-413D-990A-7A9FCCDF44E3}" type="sibTrans" cxnId="{F6D9124E-47B8-4B09-A019-E3E3C45398EC}">
      <dgm:prSet/>
      <dgm:spPr/>
      <dgm:t>
        <a:bodyPr/>
        <a:lstStyle/>
        <a:p>
          <a:endParaRPr lang="cs-CZ"/>
        </a:p>
      </dgm:t>
    </dgm:pt>
    <dgm:pt modelId="{33054BEE-A38C-450C-836F-B6CD56A05931}">
      <dgm:prSet custT="1"/>
      <dgm:spPr/>
      <dgm:t>
        <a:bodyPr/>
        <a:lstStyle/>
        <a:p>
          <a:r>
            <a: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MS Excel</a:t>
          </a:r>
        </a:p>
      </dgm:t>
    </dgm:pt>
    <dgm:pt modelId="{34E222BA-1A0D-4BE0-8AA3-91FB62ACABD7}" type="parTrans" cxnId="{74BF99A8-500E-4883-B53B-7CD78645DF8D}">
      <dgm:prSet/>
      <dgm:spPr/>
      <dgm:t>
        <a:bodyPr/>
        <a:lstStyle/>
        <a:p>
          <a:endParaRPr lang="cs-CZ"/>
        </a:p>
      </dgm:t>
    </dgm:pt>
    <dgm:pt modelId="{8309CAB2-E9F5-4161-B3FC-A47DD6C9DCF7}" type="sibTrans" cxnId="{74BF99A8-500E-4883-B53B-7CD78645DF8D}">
      <dgm:prSet/>
      <dgm:spPr/>
      <dgm:t>
        <a:bodyPr/>
        <a:lstStyle/>
        <a:p>
          <a:endParaRPr lang="cs-CZ"/>
        </a:p>
      </dgm:t>
    </dgm:pt>
    <dgm:pt modelId="{3B7BB4F1-E4FA-48D9-91BB-8F21970E30B7}">
      <dgm:prSet custT="1"/>
      <dgm:spPr/>
      <dgm:t>
        <a:bodyPr/>
        <a:lstStyle/>
        <a:p>
          <a:r>
            <a: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MS PowerPoint</a:t>
          </a:r>
        </a:p>
      </dgm:t>
    </dgm:pt>
    <dgm:pt modelId="{B85ACED8-02EC-4E06-B28F-837605365369}" type="parTrans" cxnId="{16392F0A-3C11-483F-AAF7-878909CD002B}">
      <dgm:prSet/>
      <dgm:spPr/>
      <dgm:t>
        <a:bodyPr/>
        <a:lstStyle/>
        <a:p>
          <a:endParaRPr lang="cs-CZ"/>
        </a:p>
      </dgm:t>
    </dgm:pt>
    <dgm:pt modelId="{4DED4405-4BE4-4FB3-83EF-BF56A93ECE71}" type="sibTrans" cxnId="{16392F0A-3C11-483F-AAF7-878909CD002B}">
      <dgm:prSet/>
      <dgm:spPr/>
      <dgm:t>
        <a:bodyPr/>
        <a:lstStyle/>
        <a:p>
          <a:endParaRPr lang="cs-CZ"/>
        </a:p>
      </dgm:t>
    </dgm:pt>
    <dgm:pt modelId="{D381733C-1218-4AE5-969C-363CE7E3653E}">
      <dgm:prSet custT="1"/>
      <dgm:spPr/>
      <dgm:t>
        <a:bodyPr/>
        <a:lstStyle/>
        <a:p>
          <a:r>
            <a: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MS Outlook</a:t>
          </a:r>
        </a:p>
      </dgm:t>
    </dgm:pt>
    <dgm:pt modelId="{DD8DE9F0-DFF0-4B3D-8CBE-8CF7726CA738}" type="parTrans" cxnId="{7F0E9A19-9CF9-4CDC-A9B7-2A7C3DF00B5F}">
      <dgm:prSet/>
      <dgm:spPr/>
      <dgm:t>
        <a:bodyPr/>
        <a:lstStyle/>
        <a:p>
          <a:endParaRPr lang="cs-CZ"/>
        </a:p>
      </dgm:t>
    </dgm:pt>
    <dgm:pt modelId="{0F730841-961B-4AA6-AFC4-789AAE5CD96D}" type="sibTrans" cxnId="{7F0E9A19-9CF9-4CDC-A9B7-2A7C3DF00B5F}">
      <dgm:prSet/>
      <dgm:spPr/>
      <dgm:t>
        <a:bodyPr/>
        <a:lstStyle/>
        <a:p>
          <a:endParaRPr lang="cs-CZ"/>
        </a:p>
      </dgm:t>
    </dgm:pt>
    <dgm:pt modelId="{5F82D087-F7A8-4CAC-B86D-FAE0604808FF}" type="pres">
      <dgm:prSet presAssocID="{C6EF636F-073B-48AD-B960-7A8222DB2E1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008F1C-766A-43E4-94D9-F0380C4C5013}" type="pres">
      <dgm:prSet presAssocID="{C6EF636F-073B-48AD-B960-7A8222DB2E1D}" presName="hierFlow" presStyleCnt="0"/>
      <dgm:spPr/>
    </dgm:pt>
    <dgm:pt modelId="{BD50046B-91E2-49EC-AD79-0D342C46DEF2}" type="pres">
      <dgm:prSet presAssocID="{C6EF636F-073B-48AD-B960-7A8222DB2E1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FAAF1E6-2088-4351-A0F0-809961D6AA46}" type="pres">
      <dgm:prSet presAssocID="{405F8745-F188-4AB6-857F-AD4E57CBEA58}" presName="Name14" presStyleCnt="0"/>
      <dgm:spPr/>
    </dgm:pt>
    <dgm:pt modelId="{0F68B7AC-F8E5-4BF1-9BA8-CAC98D11D5DA}" type="pres">
      <dgm:prSet presAssocID="{405F8745-F188-4AB6-857F-AD4E57CBEA58}" presName="level1Shape" presStyleLbl="node0" presStyleIdx="0" presStyleCnt="1" custLinFactNeighborX="-2112" custLinFactNeighborY="9414">
        <dgm:presLayoutVars>
          <dgm:chPref val="3"/>
        </dgm:presLayoutVars>
      </dgm:prSet>
      <dgm:spPr/>
    </dgm:pt>
    <dgm:pt modelId="{C6BD4573-EAA4-4E1F-8F0B-EB3AD27FAA6F}" type="pres">
      <dgm:prSet presAssocID="{405F8745-F188-4AB6-857F-AD4E57CBEA58}" presName="hierChild2" presStyleCnt="0"/>
      <dgm:spPr/>
    </dgm:pt>
    <dgm:pt modelId="{62BFDF9F-AFEB-45B4-A0A2-64E6089F63D9}" type="pres">
      <dgm:prSet presAssocID="{C11A7C4C-B9CA-4790-8181-E3A367EE895B}" presName="Name19" presStyleLbl="parChTrans1D2" presStyleIdx="0" presStyleCnt="2"/>
      <dgm:spPr/>
    </dgm:pt>
    <dgm:pt modelId="{0D3CE935-EEF5-4142-9153-9FE298116721}" type="pres">
      <dgm:prSet presAssocID="{F842F50A-5034-4D53-A8F4-F59AD6806D3A}" presName="Name21" presStyleCnt="0"/>
      <dgm:spPr/>
    </dgm:pt>
    <dgm:pt modelId="{B69D114C-22C7-4A9E-9ED1-EE957027A0C5}" type="pres">
      <dgm:prSet presAssocID="{F842F50A-5034-4D53-A8F4-F59AD6806D3A}" presName="level2Shape" presStyleLbl="node2" presStyleIdx="0" presStyleCnt="2" custScaleX="138195" custLinFactNeighborX="-918" custLinFactNeighborY="9414"/>
      <dgm:spPr/>
    </dgm:pt>
    <dgm:pt modelId="{1487E705-6B76-42F0-AD11-C8F122CC8FFA}" type="pres">
      <dgm:prSet presAssocID="{F842F50A-5034-4D53-A8F4-F59AD6806D3A}" presName="hierChild3" presStyleCnt="0"/>
      <dgm:spPr/>
    </dgm:pt>
    <dgm:pt modelId="{3A27CEBE-7790-4E81-8184-C27E4A16CC9B}" type="pres">
      <dgm:prSet presAssocID="{610CAF1D-5581-483C-9FD8-AB9AFFE14203}" presName="Name19" presStyleLbl="parChTrans1D3" presStyleIdx="0" presStyleCnt="5"/>
      <dgm:spPr/>
    </dgm:pt>
    <dgm:pt modelId="{33880AA6-CA3F-4087-93A8-796E1D787E5D}" type="pres">
      <dgm:prSet presAssocID="{CD70F1A9-EA64-42EA-AD4D-7A69E8AFF05A}" presName="Name21" presStyleCnt="0"/>
      <dgm:spPr/>
    </dgm:pt>
    <dgm:pt modelId="{FBB70991-B116-4FAA-9DE2-5020123874A5}" type="pres">
      <dgm:prSet presAssocID="{CD70F1A9-EA64-42EA-AD4D-7A69E8AFF05A}" presName="level2Shape" presStyleLbl="node3" presStyleIdx="0" presStyleCnt="3" custScaleX="94778" custLinFactNeighborX="-2112" custLinFactNeighborY="9414"/>
      <dgm:spPr/>
    </dgm:pt>
    <dgm:pt modelId="{2852037E-EF95-47B6-8952-FE917D13F00F}" type="pres">
      <dgm:prSet presAssocID="{CD70F1A9-EA64-42EA-AD4D-7A69E8AFF05A}" presName="hierChild3" presStyleCnt="0"/>
      <dgm:spPr/>
    </dgm:pt>
    <dgm:pt modelId="{E4E3F817-CE0A-4A3E-B22C-CA36509F2409}" type="pres">
      <dgm:prSet presAssocID="{BCCEE9BB-51DD-4AB3-BE6A-6858217AE411}" presName="Name19" presStyleLbl="parChTrans1D3" presStyleIdx="1" presStyleCnt="5"/>
      <dgm:spPr/>
    </dgm:pt>
    <dgm:pt modelId="{9FCB15C2-5E54-45AC-83D7-CA12E1E7CD5F}" type="pres">
      <dgm:prSet presAssocID="{9D6E7F7A-7139-4DA1-8C7A-E087AD2A6AB3}" presName="Name21" presStyleCnt="0"/>
      <dgm:spPr/>
    </dgm:pt>
    <dgm:pt modelId="{A3A6FB13-4D09-4A5F-98BD-C1E718817ED1}" type="pres">
      <dgm:prSet presAssocID="{9D6E7F7A-7139-4DA1-8C7A-E087AD2A6AB3}" presName="level2Shape" presStyleLbl="node3" presStyleIdx="1" presStyleCnt="3" custScaleX="64387" custLinFactNeighborX="-2112" custLinFactNeighborY="9414"/>
      <dgm:spPr/>
    </dgm:pt>
    <dgm:pt modelId="{3803C4DB-BFDD-466C-956C-0715A6B686EA}" type="pres">
      <dgm:prSet presAssocID="{9D6E7F7A-7139-4DA1-8C7A-E087AD2A6AB3}" presName="hierChild3" presStyleCnt="0"/>
      <dgm:spPr/>
    </dgm:pt>
    <dgm:pt modelId="{38C45D5B-C7D2-4A6E-821E-31B27AA23CDF}" type="pres">
      <dgm:prSet presAssocID="{6A94825E-F703-4A71-9839-715FE2F00E9C}" presName="Name19" presStyleLbl="parChTrans1D3" presStyleIdx="2" presStyleCnt="5"/>
      <dgm:spPr/>
    </dgm:pt>
    <dgm:pt modelId="{931B399B-8536-4867-A5D8-69AC6B0807BE}" type="pres">
      <dgm:prSet presAssocID="{0C915CEC-FBB1-439D-A256-02DEF0F9B1A6}" presName="Name21" presStyleCnt="0"/>
      <dgm:spPr/>
    </dgm:pt>
    <dgm:pt modelId="{D1AC7949-F3E8-4F64-84FF-40FEE40C1441}" type="pres">
      <dgm:prSet presAssocID="{0C915CEC-FBB1-439D-A256-02DEF0F9B1A6}" presName="level2Shape" presStyleLbl="node3" presStyleIdx="2" presStyleCnt="3" custScaleX="53167" custLinFactNeighborX="-2112" custLinFactNeighborY="9414"/>
      <dgm:spPr/>
    </dgm:pt>
    <dgm:pt modelId="{8432B461-0B98-4CDE-A3DE-FC791013636D}" type="pres">
      <dgm:prSet presAssocID="{0C915CEC-FBB1-439D-A256-02DEF0F9B1A6}" presName="hierChild3" presStyleCnt="0"/>
      <dgm:spPr/>
    </dgm:pt>
    <dgm:pt modelId="{4AE8572D-0FE2-40AB-8C1F-70DBD4862019}" type="pres">
      <dgm:prSet presAssocID="{A6540CF4-F762-44EE-8076-5015EBB5C953}" presName="Name19" presStyleLbl="parChTrans1D2" presStyleIdx="1" presStyleCnt="2"/>
      <dgm:spPr/>
    </dgm:pt>
    <dgm:pt modelId="{F2F886FB-CED6-4D08-9769-CC1D625946C3}" type="pres">
      <dgm:prSet presAssocID="{348D3ACF-3689-45E9-8BED-11BC9E97A0AC}" presName="Name21" presStyleCnt="0"/>
      <dgm:spPr/>
    </dgm:pt>
    <dgm:pt modelId="{DF9B8EE6-ECEF-46E0-9D41-CC736D69BC4C}" type="pres">
      <dgm:prSet presAssocID="{348D3ACF-3689-45E9-8BED-11BC9E97A0AC}" presName="level2Shape" presStyleLbl="node2" presStyleIdx="1" presStyleCnt="2" custLinFactNeighborX="-2112" custLinFactNeighborY="9414"/>
      <dgm:spPr/>
    </dgm:pt>
    <dgm:pt modelId="{2485F2F6-E657-4B2C-B9E6-2A9738379250}" type="pres">
      <dgm:prSet presAssocID="{348D3ACF-3689-45E9-8BED-11BC9E97A0AC}" presName="hierChild3" presStyleCnt="0"/>
      <dgm:spPr/>
    </dgm:pt>
    <dgm:pt modelId="{21C0B5CD-FE00-41D8-967C-533FCDE5DDD7}" type="pres">
      <dgm:prSet presAssocID="{49D4F56A-524C-44CD-A54E-115FDB759C99}" presName="Name19" presStyleLbl="parChTrans1D3" presStyleIdx="3" presStyleCnt="5"/>
      <dgm:spPr/>
    </dgm:pt>
    <dgm:pt modelId="{523AD3AA-CF0C-4228-85BB-F9DFB6312476}" type="pres">
      <dgm:prSet presAssocID="{0A76724A-74AB-4334-A7C3-431B96A9A19C}" presName="Name21" presStyleCnt="0"/>
      <dgm:spPr/>
    </dgm:pt>
    <dgm:pt modelId="{902B90AC-6B12-45EA-A0CC-A0968D4B296F}" type="pres">
      <dgm:prSet presAssocID="{0A76724A-74AB-4334-A7C3-431B96A9A19C}" presName="level2Shape" presStyleLbl="asst2" presStyleIdx="0" presStyleCnt="2" custLinFactNeighborX="-2112" custLinFactNeighborY="9414"/>
      <dgm:spPr/>
    </dgm:pt>
    <dgm:pt modelId="{F7A65D41-0A87-46BE-AAEA-66207CD0C749}" type="pres">
      <dgm:prSet presAssocID="{0A76724A-74AB-4334-A7C3-431B96A9A19C}" presName="hierChild3" presStyleCnt="0"/>
      <dgm:spPr/>
    </dgm:pt>
    <dgm:pt modelId="{399A16EC-0889-434A-B448-C694B1093FCF}" type="pres">
      <dgm:prSet presAssocID="{CF78AB49-6BF1-41B5-AEA2-C13D84DCF4F8}" presName="Name19" presStyleLbl="parChTrans1D3" presStyleIdx="4" presStyleCnt="5"/>
      <dgm:spPr/>
    </dgm:pt>
    <dgm:pt modelId="{77AB697E-F343-4DC2-8EA0-A7836F25C3F4}" type="pres">
      <dgm:prSet presAssocID="{F42C7F78-3439-4B72-8F4A-2EE8A636635C}" presName="Name21" presStyleCnt="0"/>
      <dgm:spPr/>
    </dgm:pt>
    <dgm:pt modelId="{F8911663-DAA2-4A8F-A221-AF64A5DA1B14}" type="pres">
      <dgm:prSet presAssocID="{F42C7F78-3439-4B72-8F4A-2EE8A636635C}" presName="level2Shape" presStyleLbl="asst2" presStyleIdx="1" presStyleCnt="2" custLinFactNeighborX="-2112" custLinFactNeighborY="9414"/>
      <dgm:spPr/>
    </dgm:pt>
    <dgm:pt modelId="{05C637A4-62B2-4D2D-980F-32096128A3E9}" type="pres">
      <dgm:prSet presAssocID="{F42C7F78-3439-4B72-8F4A-2EE8A636635C}" presName="hierChild3" presStyleCnt="0"/>
      <dgm:spPr/>
    </dgm:pt>
    <dgm:pt modelId="{2739F771-C731-44E8-987C-74B381B0A1EC}" type="pres">
      <dgm:prSet presAssocID="{8B96C86A-CE5F-497E-985A-E97B028BC12C}" presName="Name19" presStyleLbl="parChTrans1D4" presStyleIdx="0" presStyleCnt="7"/>
      <dgm:spPr/>
    </dgm:pt>
    <dgm:pt modelId="{503D74BC-9BC1-44CD-9B14-E9F5DCA689C6}" type="pres">
      <dgm:prSet presAssocID="{9BD0E0B1-7021-4D53-9337-9662EBE158CD}" presName="Name21" presStyleCnt="0"/>
      <dgm:spPr/>
    </dgm:pt>
    <dgm:pt modelId="{A33B60A8-3745-48EC-BE79-CC9FC3CB545D}" type="pres">
      <dgm:prSet presAssocID="{9BD0E0B1-7021-4D53-9337-9662EBE158CD}" presName="level2Shape" presStyleLbl="node4" presStyleIdx="0" presStyleCnt="7" custLinFactNeighborX="-767" custLinFactNeighborY="10482"/>
      <dgm:spPr/>
    </dgm:pt>
    <dgm:pt modelId="{6AE8B04F-715D-4C66-A737-9FCE8FD48FCA}" type="pres">
      <dgm:prSet presAssocID="{9BD0E0B1-7021-4D53-9337-9662EBE158CD}" presName="hierChild3" presStyleCnt="0"/>
      <dgm:spPr/>
    </dgm:pt>
    <dgm:pt modelId="{30B04B09-E0AF-4C43-9F86-62B0F44E10EF}" type="pres">
      <dgm:prSet presAssocID="{54E9BC89-FD96-4167-8D30-443BFBF0EB7E}" presName="Name19" presStyleLbl="parChTrans1D4" presStyleIdx="1" presStyleCnt="7"/>
      <dgm:spPr/>
    </dgm:pt>
    <dgm:pt modelId="{8732EAF1-00EE-466C-8410-F1C3AB640BC1}" type="pres">
      <dgm:prSet presAssocID="{BFE0C8BB-43A5-4BBA-B9DC-EDDFC21AF44B}" presName="Name21" presStyleCnt="0"/>
      <dgm:spPr/>
    </dgm:pt>
    <dgm:pt modelId="{333746DB-CB4D-4C96-98CA-A25B23599013}" type="pres">
      <dgm:prSet presAssocID="{BFE0C8BB-43A5-4BBA-B9DC-EDDFC21AF44B}" presName="level2Shape" presStyleLbl="node4" presStyleIdx="1" presStyleCnt="7" custLinFactNeighborX="-2112" custLinFactNeighborY="9414"/>
      <dgm:spPr/>
    </dgm:pt>
    <dgm:pt modelId="{CD15929B-711D-4697-8B70-0DB88D3A40CF}" type="pres">
      <dgm:prSet presAssocID="{BFE0C8BB-43A5-4BBA-B9DC-EDDFC21AF44B}" presName="hierChild3" presStyleCnt="0"/>
      <dgm:spPr/>
    </dgm:pt>
    <dgm:pt modelId="{06D790F5-9E4C-4D69-97A6-73ECF9CC0905}" type="pres">
      <dgm:prSet presAssocID="{BCEF549E-E241-4F42-829C-DF0CBDACA644}" presName="Name19" presStyleLbl="parChTrans1D4" presStyleIdx="2" presStyleCnt="7"/>
      <dgm:spPr/>
    </dgm:pt>
    <dgm:pt modelId="{E5029295-6CA9-4E6E-B9B5-9706333409EC}" type="pres">
      <dgm:prSet presAssocID="{FD7C0097-317E-40FA-B2D6-9FBEF130C36C}" presName="Name21" presStyleCnt="0"/>
      <dgm:spPr/>
    </dgm:pt>
    <dgm:pt modelId="{CC9A775F-6E05-48F9-81D5-B72FB1EDC006}" type="pres">
      <dgm:prSet presAssocID="{FD7C0097-317E-40FA-B2D6-9FBEF130C36C}" presName="level2Shape" presStyleLbl="node4" presStyleIdx="2" presStyleCnt="7" custLinFactNeighborX="-2112" custLinFactNeighborY="9414"/>
      <dgm:spPr/>
    </dgm:pt>
    <dgm:pt modelId="{7C76937A-51F5-4844-AE11-7AB3C01A409D}" type="pres">
      <dgm:prSet presAssocID="{FD7C0097-317E-40FA-B2D6-9FBEF130C36C}" presName="hierChild3" presStyleCnt="0"/>
      <dgm:spPr/>
    </dgm:pt>
    <dgm:pt modelId="{57DF5B6C-FC2B-4D0C-9F6F-B404090826D8}" type="pres">
      <dgm:prSet presAssocID="{34E222BA-1A0D-4BE0-8AA3-91FB62ACABD7}" presName="Name19" presStyleLbl="parChTrans1D4" presStyleIdx="3" presStyleCnt="7"/>
      <dgm:spPr/>
    </dgm:pt>
    <dgm:pt modelId="{2D4D816C-CA8D-413D-ADEB-ED7927EDB4A8}" type="pres">
      <dgm:prSet presAssocID="{33054BEE-A38C-450C-836F-B6CD56A05931}" presName="Name21" presStyleCnt="0"/>
      <dgm:spPr/>
    </dgm:pt>
    <dgm:pt modelId="{76632BA5-9335-4D86-9CD0-D6DC710F659A}" type="pres">
      <dgm:prSet presAssocID="{33054BEE-A38C-450C-836F-B6CD56A05931}" presName="level2Shape" presStyleLbl="node4" presStyleIdx="3" presStyleCnt="7" custLinFactNeighborX="-2112" custLinFactNeighborY="9414"/>
      <dgm:spPr/>
    </dgm:pt>
    <dgm:pt modelId="{638A9914-92EE-45F8-A181-9D275243C7FA}" type="pres">
      <dgm:prSet presAssocID="{33054BEE-A38C-450C-836F-B6CD56A05931}" presName="hierChild3" presStyleCnt="0"/>
      <dgm:spPr/>
    </dgm:pt>
    <dgm:pt modelId="{D1E96CF6-8E58-4C69-9432-2C1FFC0C69DA}" type="pres">
      <dgm:prSet presAssocID="{B85ACED8-02EC-4E06-B28F-837605365369}" presName="Name19" presStyleLbl="parChTrans1D4" presStyleIdx="4" presStyleCnt="7"/>
      <dgm:spPr/>
    </dgm:pt>
    <dgm:pt modelId="{530492B6-D249-420F-95D7-B3950153AD51}" type="pres">
      <dgm:prSet presAssocID="{3B7BB4F1-E4FA-48D9-91BB-8F21970E30B7}" presName="Name21" presStyleCnt="0"/>
      <dgm:spPr/>
    </dgm:pt>
    <dgm:pt modelId="{18054EE7-3AB7-4AC9-BF4E-7E1EAAA65DE3}" type="pres">
      <dgm:prSet presAssocID="{3B7BB4F1-E4FA-48D9-91BB-8F21970E30B7}" presName="level2Shape" presStyleLbl="node4" presStyleIdx="4" presStyleCnt="7" custScaleX="136148" custLinFactNeighborX="-2112" custLinFactNeighborY="9414"/>
      <dgm:spPr/>
    </dgm:pt>
    <dgm:pt modelId="{5DEB3D37-57E2-4ABC-8795-1CC09B04F33D}" type="pres">
      <dgm:prSet presAssocID="{3B7BB4F1-E4FA-48D9-91BB-8F21970E30B7}" presName="hierChild3" presStyleCnt="0"/>
      <dgm:spPr/>
    </dgm:pt>
    <dgm:pt modelId="{736C69C1-5E9C-43F9-94FF-3B94AEC5E08F}" type="pres">
      <dgm:prSet presAssocID="{DD8DE9F0-DFF0-4B3D-8CBE-8CF7726CA738}" presName="Name19" presStyleLbl="parChTrans1D4" presStyleIdx="5" presStyleCnt="7"/>
      <dgm:spPr/>
    </dgm:pt>
    <dgm:pt modelId="{FFB2A054-32CF-471B-B463-5A81606CDD64}" type="pres">
      <dgm:prSet presAssocID="{D381733C-1218-4AE5-969C-363CE7E3653E}" presName="Name21" presStyleCnt="0"/>
      <dgm:spPr/>
    </dgm:pt>
    <dgm:pt modelId="{63412D4B-DDC0-4638-95D2-7F47C06C1C6F}" type="pres">
      <dgm:prSet presAssocID="{D381733C-1218-4AE5-969C-363CE7E3653E}" presName="level2Shape" presStyleLbl="node4" presStyleIdx="5" presStyleCnt="7" custLinFactNeighborX="-2112" custLinFactNeighborY="9414"/>
      <dgm:spPr/>
    </dgm:pt>
    <dgm:pt modelId="{45642C5A-7893-4F6F-A985-91386F63A8B9}" type="pres">
      <dgm:prSet presAssocID="{D381733C-1218-4AE5-969C-363CE7E3653E}" presName="hierChild3" presStyleCnt="0"/>
      <dgm:spPr/>
    </dgm:pt>
    <dgm:pt modelId="{7E1CD5D7-AEB8-4B48-9167-EB0A8121266E}" type="pres">
      <dgm:prSet presAssocID="{71D68D0D-13F3-4B6D-A54E-FBE54F76A5E0}" presName="Name19" presStyleLbl="parChTrans1D4" presStyleIdx="6" presStyleCnt="7"/>
      <dgm:spPr/>
    </dgm:pt>
    <dgm:pt modelId="{5126678D-3331-4058-9FA5-A65AB65ABDEB}" type="pres">
      <dgm:prSet presAssocID="{7C958714-7AF1-4022-AD7C-BBA3483FD91E}" presName="Name21" presStyleCnt="0"/>
      <dgm:spPr/>
    </dgm:pt>
    <dgm:pt modelId="{10ABBCCE-C831-4DEC-9C52-4F248544F0CF}" type="pres">
      <dgm:prSet presAssocID="{7C958714-7AF1-4022-AD7C-BBA3483FD91E}" presName="level2Shape" presStyleLbl="node4" presStyleIdx="6" presStyleCnt="7" custScaleX="181293" custLinFactNeighborX="-2112" custLinFactNeighborY="9414"/>
      <dgm:spPr/>
    </dgm:pt>
    <dgm:pt modelId="{F553BAF2-CAE0-4CBE-B66B-8F9C05664CF7}" type="pres">
      <dgm:prSet presAssocID="{7C958714-7AF1-4022-AD7C-BBA3483FD91E}" presName="hierChild3" presStyleCnt="0"/>
      <dgm:spPr/>
    </dgm:pt>
    <dgm:pt modelId="{D19F6E48-F63C-45A0-B4A4-17056CFB9E67}" type="pres">
      <dgm:prSet presAssocID="{C6EF636F-073B-48AD-B960-7A8222DB2E1D}" presName="bgShapesFlow" presStyleCnt="0"/>
      <dgm:spPr/>
    </dgm:pt>
  </dgm:ptLst>
  <dgm:cxnLst>
    <dgm:cxn modelId="{99689309-E271-40D3-B2D5-B3B5C84D847A}" type="presOf" srcId="{348D3ACF-3689-45E9-8BED-11BC9E97A0AC}" destId="{DF9B8EE6-ECEF-46E0-9D41-CC736D69BC4C}" srcOrd="0" destOrd="0" presId="urn:microsoft.com/office/officeart/2005/8/layout/hierarchy6"/>
    <dgm:cxn modelId="{16392F0A-3C11-483F-AAF7-878909CD002B}" srcId="{BFE0C8BB-43A5-4BBA-B9DC-EDDFC21AF44B}" destId="{3B7BB4F1-E4FA-48D9-91BB-8F21970E30B7}" srcOrd="2" destOrd="0" parTransId="{B85ACED8-02EC-4E06-B28F-837605365369}" sibTransId="{4DED4405-4BE4-4FB3-83EF-BF56A93ECE71}"/>
    <dgm:cxn modelId="{7F0E9A19-9CF9-4CDC-A9B7-2A7C3DF00B5F}" srcId="{BFE0C8BB-43A5-4BBA-B9DC-EDDFC21AF44B}" destId="{D381733C-1218-4AE5-969C-363CE7E3653E}" srcOrd="3" destOrd="0" parTransId="{DD8DE9F0-DFF0-4B3D-8CBE-8CF7726CA738}" sibTransId="{0F730841-961B-4AA6-AFC4-789AAE5CD96D}"/>
    <dgm:cxn modelId="{81D51B1A-BE3B-4CC6-BF6A-8D845F30190D}" type="presOf" srcId="{B85ACED8-02EC-4E06-B28F-837605365369}" destId="{D1E96CF6-8E58-4C69-9432-2C1FFC0C69DA}" srcOrd="0" destOrd="0" presId="urn:microsoft.com/office/officeart/2005/8/layout/hierarchy6"/>
    <dgm:cxn modelId="{F26A9824-C97F-48D4-BF18-CCD5E71B820D}" type="presOf" srcId="{0A76724A-74AB-4334-A7C3-431B96A9A19C}" destId="{902B90AC-6B12-45EA-A0CC-A0968D4B296F}" srcOrd="0" destOrd="0" presId="urn:microsoft.com/office/officeart/2005/8/layout/hierarchy6"/>
    <dgm:cxn modelId="{2DC7CA24-F31F-418C-B544-856A19397798}" type="presOf" srcId="{C11A7C4C-B9CA-4790-8181-E3A367EE895B}" destId="{62BFDF9F-AFEB-45B4-A0A2-64E6089F63D9}" srcOrd="0" destOrd="0" presId="urn:microsoft.com/office/officeart/2005/8/layout/hierarchy6"/>
    <dgm:cxn modelId="{5EADC02D-8127-48C5-9252-130B715A59FF}" type="presOf" srcId="{610CAF1D-5581-483C-9FD8-AB9AFFE14203}" destId="{3A27CEBE-7790-4E81-8184-C27E4A16CC9B}" srcOrd="0" destOrd="0" presId="urn:microsoft.com/office/officeart/2005/8/layout/hierarchy6"/>
    <dgm:cxn modelId="{A721BB31-C560-44D1-BD7D-493EFA205C94}" type="presOf" srcId="{BCCEE9BB-51DD-4AB3-BE6A-6858217AE411}" destId="{E4E3F817-CE0A-4A3E-B22C-CA36509F2409}" srcOrd="0" destOrd="0" presId="urn:microsoft.com/office/officeart/2005/8/layout/hierarchy6"/>
    <dgm:cxn modelId="{60BAB534-1F42-44C7-A909-BB90260990D2}" srcId="{F842F50A-5034-4D53-A8F4-F59AD6806D3A}" destId="{CD70F1A9-EA64-42EA-AD4D-7A69E8AFF05A}" srcOrd="0" destOrd="0" parTransId="{610CAF1D-5581-483C-9FD8-AB9AFFE14203}" sibTransId="{D3867814-2CB2-4A6A-8415-D19CD9B751AF}"/>
    <dgm:cxn modelId="{F93CEB36-C038-4D8E-9E14-DE7E617353DF}" type="presOf" srcId="{0C915CEC-FBB1-439D-A256-02DEF0F9B1A6}" destId="{D1AC7949-F3E8-4F64-84FF-40FEE40C1441}" srcOrd="0" destOrd="0" presId="urn:microsoft.com/office/officeart/2005/8/layout/hierarchy6"/>
    <dgm:cxn modelId="{21DB7637-77B4-4173-8104-013E115A562C}" srcId="{F842F50A-5034-4D53-A8F4-F59AD6806D3A}" destId="{9D6E7F7A-7139-4DA1-8C7A-E087AD2A6AB3}" srcOrd="1" destOrd="0" parTransId="{BCCEE9BB-51DD-4AB3-BE6A-6858217AE411}" sibTransId="{F4CA23CA-5C75-4841-A875-343626FA0130}"/>
    <dgm:cxn modelId="{8AB34D39-06E4-48B4-B895-12B2DF7E63E2}" srcId="{9BD0E0B1-7021-4D53-9337-9662EBE158CD}" destId="{BFE0C8BB-43A5-4BBA-B9DC-EDDFC21AF44B}" srcOrd="0" destOrd="0" parTransId="{54E9BC89-FD96-4167-8D30-443BFBF0EB7E}" sibTransId="{C0F7216F-A657-4BCF-A44A-D264B8662A73}"/>
    <dgm:cxn modelId="{B2B8C03B-698E-4943-A650-58B2B2878FA1}" type="presOf" srcId="{FD7C0097-317E-40FA-B2D6-9FBEF130C36C}" destId="{CC9A775F-6E05-48F9-81D5-B72FB1EDC006}" srcOrd="0" destOrd="0" presId="urn:microsoft.com/office/officeart/2005/8/layout/hierarchy6"/>
    <dgm:cxn modelId="{2164C565-8A24-4A2F-A66A-6D2A747FA20D}" type="presOf" srcId="{7C958714-7AF1-4022-AD7C-BBA3483FD91E}" destId="{10ABBCCE-C831-4DEC-9C52-4F248544F0CF}" srcOrd="0" destOrd="0" presId="urn:microsoft.com/office/officeart/2005/8/layout/hierarchy6"/>
    <dgm:cxn modelId="{07FFC845-FF71-4641-84CC-FB74B85CEB2B}" type="presOf" srcId="{D381733C-1218-4AE5-969C-363CE7E3653E}" destId="{63412D4B-DDC0-4638-95D2-7F47C06C1C6F}" srcOrd="0" destOrd="0" presId="urn:microsoft.com/office/officeart/2005/8/layout/hierarchy6"/>
    <dgm:cxn modelId="{274CF448-1EAB-49DA-9D9E-2228B35FE2B8}" type="presOf" srcId="{33054BEE-A38C-450C-836F-B6CD56A05931}" destId="{76632BA5-9335-4D86-9CD0-D6DC710F659A}" srcOrd="0" destOrd="0" presId="urn:microsoft.com/office/officeart/2005/8/layout/hierarchy6"/>
    <dgm:cxn modelId="{27D36C6C-3356-4F7B-AA2A-8AB1CE60CDF1}" type="presOf" srcId="{C6EF636F-073B-48AD-B960-7A8222DB2E1D}" destId="{5F82D087-F7A8-4CAC-B86D-FAE0604808FF}" srcOrd="0" destOrd="0" presId="urn:microsoft.com/office/officeart/2005/8/layout/hierarchy6"/>
    <dgm:cxn modelId="{F6D9124E-47B8-4B09-A019-E3E3C45398EC}" srcId="{BFE0C8BB-43A5-4BBA-B9DC-EDDFC21AF44B}" destId="{FD7C0097-317E-40FA-B2D6-9FBEF130C36C}" srcOrd="0" destOrd="0" parTransId="{BCEF549E-E241-4F42-829C-DF0CBDACA644}" sibTransId="{08C6AA14-DCEC-413D-990A-7A9FCCDF44E3}"/>
    <dgm:cxn modelId="{E360D54E-59D3-4A1A-83F4-A699E3F06939}" type="presOf" srcId="{9D6E7F7A-7139-4DA1-8C7A-E087AD2A6AB3}" destId="{A3A6FB13-4D09-4A5F-98BD-C1E718817ED1}" srcOrd="0" destOrd="0" presId="urn:microsoft.com/office/officeart/2005/8/layout/hierarchy6"/>
    <dgm:cxn modelId="{D77A8274-AE44-4266-852E-7FA3C6A8FE1C}" type="presOf" srcId="{405F8745-F188-4AB6-857F-AD4E57CBEA58}" destId="{0F68B7AC-F8E5-4BF1-9BA8-CAC98D11D5DA}" srcOrd="0" destOrd="0" presId="urn:microsoft.com/office/officeart/2005/8/layout/hierarchy6"/>
    <dgm:cxn modelId="{52518D76-63C6-4441-940D-BC36DFB7FB13}" type="presOf" srcId="{8B96C86A-CE5F-497E-985A-E97B028BC12C}" destId="{2739F771-C731-44E8-987C-74B381B0A1EC}" srcOrd="0" destOrd="0" presId="urn:microsoft.com/office/officeart/2005/8/layout/hierarchy6"/>
    <dgm:cxn modelId="{E9C12F7A-BBF4-4833-A531-95227FB362C4}" type="presOf" srcId="{9BD0E0B1-7021-4D53-9337-9662EBE158CD}" destId="{A33B60A8-3745-48EC-BE79-CC9FC3CB545D}" srcOrd="0" destOrd="0" presId="urn:microsoft.com/office/officeart/2005/8/layout/hierarchy6"/>
    <dgm:cxn modelId="{D89F2F8F-3C04-447F-855A-BCCF96BE7900}" type="presOf" srcId="{3B7BB4F1-E4FA-48D9-91BB-8F21970E30B7}" destId="{18054EE7-3AB7-4AC9-BF4E-7E1EAAA65DE3}" srcOrd="0" destOrd="0" presId="urn:microsoft.com/office/officeart/2005/8/layout/hierarchy6"/>
    <dgm:cxn modelId="{E9A82F91-0724-4AF6-9CC5-1E5010349425}" type="presOf" srcId="{BFE0C8BB-43A5-4BBA-B9DC-EDDFC21AF44B}" destId="{333746DB-CB4D-4C96-98CA-A25B23599013}" srcOrd="0" destOrd="0" presId="urn:microsoft.com/office/officeart/2005/8/layout/hierarchy6"/>
    <dgm:cxn modelId="{D727B694-8293-4082-A71B-8B57B8A98128}" srcId="{348D3ACF-3689-45E9-8BED-11BC9E97A0AC}" destId="{0A76724A-74AB-4334-A7C3-431B96A9A19C}" srcOrd="0" destOrd="0" parTransId="{49D4F56A-524C-44CD-A54E-115FDB759C99}" sibTransId="{3017529D-9AB2-4509-8859-83FB0B946A7A}"/>
    <dgm:cxn modelId="{1E9F0899-6FD4-486C-94F9-C3B762ED611B}" type="presOf" srcId="{DD8DE9F0-DFF0-4B3D-8CBE-8CF7726CA738}" destId="{736C69C1-5E9C-43F9-94FF-3B94AEC5E08F}" srcOrd="0" destOrd="0" presId="urn:microsoft.com/office/officeart/2005/8/layout/hierarchy6"/>
    <dgm:cxn modelId="{3303A89C-3B07-4028-9EB1-76F072F4B099}" type="presOf" srcId="{CD70F1A9-EA64-42EA-AD4D-7A69E8AFF05A}" destId="{FBB70991-B116-4FAA-9DE2-5020123874A5}" srcOrd="0" destOrd="0" presId="urn:microsoft.com/office/officeart/2005/8/layout/hierarchy6"/>
    <dgm:cxn modelId="{B7C712A2-9A60-4B2E-8CEB-7AB609ED63F8}" srcId="{C6EF636F-073B-48AD-B960-7A8222DB2E1D}" destId="{405F8745-F188-4AB6-857F-AD4E57CBEA58}" srcOrd="0" destOrd="0" parTransId="{E85B3ADC-3931-40F9-B783-B12B50FB7328}" sibTransId="{5567A89F-A7EB-476F-9D7C-DB081EAD251B}"/>
    <dgm:cxn modelId="{527A35A2-FADF-464C-87C3-B451F07400D3}" type="presOf" srcId="{71D68D0D-13F3-4B6D-A54E-FBE54F76A5E0}" destId="{7E1CD5D7-AEB8-4B48-9167-EB0A8121266E}" srcOrd="0" destOrd="0" presId="urn:microsoft.com/office/officeart/2005/8/layout/hierarchy6"/>
    <dgm:cxn modelId="{68C3DFA2-85E8-45CC-BDAD-53A143A88F02}" srcId="{F42C7F78-3439-4B72-8F4A-2EE8A636635C}" destId="{9BD0E0B1-7021-4D53-9337-9662EBE158CD}" srcOrd="0" destOrd="0" parTransId="{8B96C86A-CE5F-497E-985A-E97B028BC12C}" sibTransId="{074F537B-1E3F-4AA5-B456-C12AC75F30CC}"/>
    <dgm:cxn modelId="{74BF99A8-500E-4883-B53B-7CD78645DF8D}" srcId="{BFE0C8BB-43A5-4BBA-B9DC-EDDFC21AF44B}" destId="{33054BEE-A38C-450C-836F-B6CD56A05931}" srcOrd="1" destOrd="0" parTransId="{34E222BA-1A0D-4BE0-8AA3-91FB62ACABD7}" sibTransId="{8309CAB2-E9F5-4161-B3FC-A47DD6C9DCF7}"/>
    <dgm:cxn modelId="{C9EC67AD-3BA0-4BC2-A16A-5264DC59C591}" srcId="{405F8745-F188-4AB6-857F-AD4E57CBEA58}" destId="{348D3ACF-3689-45E9-8BED-11BC9E97A0AC}" srcOrd="1" destOrd="0" parTransId="{A6540CF4-F762-44EE-8076-5015EBB5C953}" sibTransId="{D451C76F-6D84-40B4-A6CB-3596DC74A47B}"/>
    <dgm:cxn modelId="{2AB129B0-FC47-4607-8DFB-7F9AD9EC93DE}" srcId="{F842F50A-5034-4D53-A8F4-F59AD6806D3A}" destId="{0C915CEC-FBB1-439D-A256-02DEF0F9B1A6}" srcOrd="2" destOrd="0" parTransId="{6A94825E-F703-4A71-9839-715FE2F00E9C}" sibTransId="{B4DAE811-2E77-4036-A237-B983568D69D9}"/>
    <dgm:cxn modelId="{86187EB3-A27F-4EFB-9764-3C4CDF93D318}" srcId="{405F8745-F188-4AB6-857F-AD4E57CBEA58}" destId="{F842F50A-5034-4D53-A8F4-F59AD6806D3A}" srcOrd="0" destOrd="0" parTransId="{C11A7C4C-B9CA-4790-8181-E3A367EE895B}" sibTransId="{F6C07DD4-20E1-46AC-A733-39EC010A6376}"/>
    <dgm:cxn modelId="{1F774BB6-3117-49CC-BBD3-135949AB006C}" type="presOf" srcId="{49D4F56A-524C-44CD-A54E-115FDB759C99}" destId="{21C0B5CD-FE00-41D8-967C-533FCDE5DDD7}" srcOrd="0" destOrd="0" presId="urn:microsoft.com/office/officeart/2005/8/layout/hierarchy6"/>
    <dgm:cxn modelId="{B19DD8C4-53FC-49EA-93A0-B4A3D2A184DB}" type="presOf" srcId="{BCEF549E-E241-4F42-829C-DF0CBDACA644}" destId="{06D790F5-9E4C-4D69-97A6-73ECF9CC0905}" srcOrd="0" destOrd="0" presId="urn:microsoft.com/office/officeart/2005/8/layout/hierarchy6"/>
    <dgm:cxn modelId="{804B8FCB-A092-48C2-89ED-616DDBB0BA13}" type="presOf" srcId="{34E222BA-1A0D-4BE0-8AA3-91FB62ACABD7}" destId="{57DF5B6C-FC2B-4D0C-9F6F-B404090826D8}" srcOrd="0" destOrd="0" presId="urn:microsoft.com/office/officeart/2005/8/layout/hierarchy6"/>
    <dgm:cxn modelId="{D9C295D5-8126-4130-AEAE-3F4B97A2E795}" type="presOf" srcId="{54E9BC89-FD96-4167-8D30-443BFBF0EB7E}" destId="{30B04B09-E0AF-4C43-9F86-62B0F44E10EF}" srcOrd="0" destOrd="0" presId="urn:microsoft.com/office/officeart/2005/8/layout/hierarchy6"/>
    <dgm:cxn modelId="{DEC014D7-9DB1-4F24-9DED-44387936FD90}" type="presOf" srcId="{F842F50A-5034-4D53-A8F4-F59AD6806D3A}" destId="{B69D114C-22C7-4A9E-9ED1-EE957027A0C5}" srcOrd="0" destOrd="0" presId="urn:microsoft.com/office/officeart/2005/8/layout/hierarchy6"/>
    <dgm:cxn modelId="{8484A9DC-7058-4B95-91F2-E2564ECE4238}" type="presOf" srcId="{F42C7F78-3439-4B72-8F4A-2EE8A636635C}" destId="{F8911663-DAA2-4A8F-A221-AF64A5DA1B14}" srcOrd="0" destOrd="0" presId="urn:microsoft.com/office/officeart/2005/8/layout/hierarchy6"/>
    <dgm:cxn modelId="{E733C3E7-0171-4D79-9E2F-C35BEBC4CCAC}" type="presOf" srcId="{6A94825E-F703-4A71-9839-715FE2F00E9C}" destId="{38C45D5B-C7D2-4A6E-821E-31B27AA23CDF}" srcOrd="0" destOrd="0" presId="urn:microsoft.com/office/officeart/2005/8/layout/hierarchy6"/>
    <dgm:cxn modelId="{DD97E2E9-2435-4BD5-81A8-552B4F2AE18D}" srcId="{9BD0E0B1-7021-4D53-9337-9662EBE158CD}" destId="{7C958714-7AF1-4022-AD7C-BBA3483FD91E}" srcOrd="1" destOrd="0" parTransId="{71D68D0D-13F3-4B6D-A54E-FBE54F76A5E0}" sibTransId="{4A9B2647-B9BF-4D75-B98D-9EC006A1A127}"/>
    <dgm:cxn modelId="{E0098BF5-E530-44E8-AA23-6D25A6D8FB26}" type="presOf" srcId="{A6540CF4-F762-44EE-8076-5015EBB5C953}" destId="{4AE8572D-0FE2-40AB-8C1F-70DBD4862019}" srcOrd="0" destOrd="0" presId="urn:microsoft.com/office/officeart/2005/8/layout/hierarchy6"/>
    <dgm:cxn modelId="{923671FA-AE03-4E74-BFFE-F559562DB7C3}" srcId="{348D3ACF-3689-45E9-8BED-11BC9E97A0AC}" destId="{F42C7F78-3439-4B72-8F4A-2EE8A636635C}" srcOrd="1" destOrd="0" parTransId="{CF78AB49-6BF1-41B5-AEA2-C13D84DCF4F8}" sibTransId="{A6CB55C7-95A9-4DE7-B042-F606C48D370E}"/>
    <dgm:cxn modelId="{80F4ACFE-510B-4E28-8A0F-20AE59466F57}" type="presOf" srcId="{CF78AB49-6BF1-41B5-AEA2-C13D84DCF4F8}" destId="{399A16EC-0889-434A-B448-C694B1093FCF}" srcOrd="0" destOrd="0" presId="urn:microsoft.com/office/officeart/2005/8/layout/hierarchy6"/>
    <dgm:cxn modelId="{9A3185DA-2192-43D1-9025-22ED290EDE79}" type="presParOf" srcId="{5F82D087-F7A8-4CAC-B86D-FAE0604808FF}" destId="{E5008F1C-766A-43E4-94D9-F0380C4C5013}" srcOrd="0" destOrd="0" presId="urn:microsoft.com/office/officeart/2005/8/layout/hierarchy6"/>
    <dgm:cxn modelId="{1FDF131F-CA73-46E3-927B-BD0091FAEBFD}" type="presParOf" srcId="{E5008F1C-766A-43E4-94D9-F0380C4C5013}" destId="{BD50046B-91E2-49EC-AD79-0D342C46DEF2}" srcOrd="0" destOrd="0" presId="urn:microsoft.com/office/officeart/2005/8/layout/hierarchy6"/>
    <dgm:cxn modelId="{C43537F5-1EE1-47F7-94F1-05C052E96358}" type="presParOf" srcId="{BD50046B-91E2-49EC-AD79-0D342C46DEF2}" destId="{7FAAF1E6-2088-4351-A0F0-809961D6AA46}" srcOrd="0" destOrd="0" presId="urn:microsoft.com/office/officeart/2005/8/layout/hierarchy6"/>
    <dgm:cxn modelId="{52D081F6-5058-4CF6-B757-81CFC5F253EA}" type="presParOf" srcId="{7FAAF1E6-2088-4351-A0F0-809961D6AA46}" destId="{0F68B7AC-F8E5-4BF1-9BA8-CAC98D11D5DA}" srcOrd="0" destOrd="0" presId="urn:microsoft.com/office/officeart/2005/8/layout/hierarchy6"/>
    <dgm:cxn modelId="{B28CAD61-8D52-4708-AAAA-2ACFAF4C1883}" type="presParOf" srcId="{7FAAF1E6-2088-4351-A0F0-809961D6AA46}" destId="{C6BD4573-EAA4-4E1F-8F0B-EB3AD27FAA6F}" srcOrd="1" destOrd="0" presId="urn:microsoft.com/office/officeart/2005/8/layout/hierarchy6"/>
    <dgm:cxn modelId="{3193BE4C-6CD2-43A8-A65B-574091C3E561}" type="presParOf" srcId="{C6BD4573-EAA4-4E1F-8F0B-EB3AD27FAA6F}" destId="{62BFDF9F-AFEB-45B4-A0A2-64E6089F63D9}" srcOrd="0" destOrd="0" presId="urn:microsoft.com/office/officeart/2005/8/layout/hierarchy6"/>
    <dgm:cxn modelId="{452369F3-5A81-4E95-A7A0-88610DC882D4}" type="presParOf" srcId="{C6BD4573-EAA4-4E1F-8F0B-EB3AD27FAA6F}" destId="{0D3CE935-EEF5-4142-9153-9FE298116721}" srcOrd="1" destOrd="0" presId="urn:microsoft.com/office/officeart/2005/8/layout/hierarchy6"/>
    <dgm:cxn modelId="{BC0C0DFB-8C96-4BAD-9443-8FFE6BA63505}" type="presParOf" srcId="{0D3CE935-EEF5-4142-9153-9FE298116721}" destId="{B69D114C-22C7-4A9E-9ED1-EE957027A0C5}" srcOrd="0" destOrd="0" presId="urn:microsoft.com/office/officeart/2005/8/layout/hierarchy6"/>
    <dgm:cxn modelId="{C48763E5-B631-4EB7-BDE5-F9BC5D6FC094}" type="presParOf" srcId="{0D3CE935-EEF5-4142-9153-9FE298116721}" destId="{1487E705-6B76-42F0-AD11-C8F122CC8FFA}" srcOrd="1" destOrd="0" presId="urn:microsoft.com/office/officeart/2005/8/layout/hierarchy6"/>
    <dgm:cxn modelId="{BCC86C65-F303-4E6F-B8D0-06968C7F9A33}" type="presParOf" srcId="{1487E705-6B76-42F0-AD11-C8F122CC8FFA}" destId="{3A27CEBE-7790-4E81-8184-C27E4A16CC9B}" srcOrd="0" destOrd="0" presId="urn:microsoft.com/office/officeart/2005/8/layout/hierarchy6"/>
    <dgm:cxn modelId="{70E2BC5F-CAE2-4EBB-B265-88754508893A}" type="presParOf" srcId="{1487E705-6B76-42F0-AD11-C8F122CC8FFA}" destId="{33880AA6-CA3F-4087-93A8-796E1D787E5D}" srcOrd="1" destOrd="0" presId="urn:microsoft.com/office/officeart/2005/8/layout/hierarchy6"/>
    <dgm:cxn modelId="{317DEEA3-3E15-4E38-96D8-6D41D81E3A66}" type="presParOf" srcId="{33880AA6-CA3F-4087-93A8-796E1D787E5D}" destId="{FBB70991-B116-4FAA-9DE2-5020123874A5}" srcOrd="0" destOrd="0" presId="urn:microsoft.com/office/officeart/2005/8/layout/hierarchy6"/>
    <dgm:cxn modelId="{7CB0CD83-F118-4346-B9AD-73EBB5E3F24C}" type="presParOf" srcId="{33880AA6-CA3F-4087-93A8-796E1D787E5D}" destId="{2852037E-EF95-47B6-8952-FE917D13F00F}" srcOrd="1" destOrd="0" presId="urn:microsoft.com/office/officeart/2005/8/layout/hierarchy6"/>
    <dgm:cxn modelId="{6E081E28-1DEB-41BF-9235-2790C93ADE30}" type="presParOf" srcId="{1487E705-6B76-42F0-AD11-C8F122CC8FFA}" destId="{E4E3F817-CE0A-4A3E-B22C-CA36509F2409}" srcOrd="2" destOrd="0" presId="urn:microsoft.com/office/officeart/2005/8/layout/hierarchy6"/>
    <dgm:cxn modelId="{2EF67E6D-9E90-4416-BB1D-1549DF2BA231}" type="presParOf" srcId="{1487E705-6B76-42F0-AD11-C8F122CC8FFA}" destId="{9FCB15C2-5E54-45AC-83D7-CA12E1E7CD5F}" srcOrd="3" destOrd="0" presId="urn:microsoft.com/office/officeart/2005/8/layout/hierarchy6"/>
    <dgm:cxn modelId="{1CF8CCCC-214B-4438-8260-05545E1FBF1E}" type="presParOf" srcId="{9FCB15C2-5E54-45AC-83D7-CA12E1E7CD5F}" destId="{A3A6FB13-4D09-4A5F-98BD-C1E718817ED1}" srcOrd="0" destOrd="0" presId="urn:microsoft.com/office/officeart/2005/8/layout/hierarchy6"/>
    <dgm:cxn modelId="{8E910878-F3AF-41B5-AB9E-A37FFE22034F}" type="presParOf" srcId="{9FCB15C2-5E54-45AC-83D7-CA12E1E7CD5F}" destId="{3803C4DB-BFDD-466C-956C-0715A6B686EA}" srcOrd="1" destOrd="0" presId="urn:microsoft.com/office/officeart/2005/8/layout/hierarchy6"/>
    <dgm:cxn modelId="{663D144B-50DE-4B98-80B6-1137DF50CDAD}" type="presParOf" srcId="{1487E705-6B76-42F0-AD11-C8F122CC8FFA}" destId="{38C45D5B-C7D2-4A6E-821E-31B27AA23CDF}" srcOrd="4" destOrd="0" presId="urn:microsoft.com/office/officeart/2005/8/layout/hierarchy6"/>
    <dgm:cxn modelId="{AFB598E8-D75D-4A12-9095-ACB0D037B5D2}" type="presParOf" srcId="{1487E705-6B76-42F0-AD11-C8F122CC8FFA}" destId="{931B399B-8536-4867-A5D8-69AC6B0807BE}" srcOrd="5" destOrd="0" presId="urn:microsoft.com/office/officeart/2005/8/layout/hierarchy6"/>
    <dgm:cxn modelId="{139CAA04-4591-40DD-9363-79EB825D81A4}" type="presParOf" srcId="{931B399B-8536-4867-A5D8-69AC6B0807BE}" destId="{D1AC7949-F3E8-4F64-84FF-40FEE40C1441}" srcOrd="0" destOrd="0" presId="urn:microsoft.com/office/officeart/2005/8/layout/hierarchy6"/>
    <dgm:cxn modelId="{32A15488-02CB-4513-90EE-1856A07601C8}" type="presParOf" srcId="{931B399B-8536-4867-A5D8-69AC6B0807BE}" destId="{8432B461-0B98-4CDE-A3DE-FC791013636D}" srcOrd="1" destOrd="0" presId="urn:microsoft.com/office/officeart/2005/8/layout/hierarchy6"/>
    <dgm:cxn modelId="{F8695224-DA52-4868-86C0-0474429674EC}" type="presParOf" srcId="{C6BD4573-EAA4-4E1F-8F0B-EB3AD27FAA6F}" destId="{4AE8572D-0FE2-40AB-8C1F-70DBD4862019}" srcOrd="2" destOrd="0" presId="urn:microsoft.com/office/officeart/2005/8/layout/hierarchy6"/>
    <dgm:cxn modelId="{503FC79F-B374-4291-89DA-B166B247A0B2}" type="presParOf" srcId="{C6BD4573-EAA4-4E1F-8F0B-EB3AD27FAA6F}" destId="{F2F886FB-CED6-4D08-9769-CC1D625946C3}" srcOrd="3" destOrd="0" presId="urn:microsoft.com/office/officeart/2005/8/layout/hierarchy6"/>
    <dgm:cxn modelId="{1506F12B-8E70-4A55-9944-F2954A82B84E}" type="presParOf" srcId="{F2F886FB-CED6-4D08-9769-CC1D625946C3}" destId="{DF9B8EE6-ECEF-46E0-9D41-CC736D69BC4C}" srcOrd="0" destOrd="0" presId="urn:microsoft.com/office/officeart/2005/8/layout/hierarchy6"/>
    <dgm:cxn modelId="{D8A56705-0970-449B-A65D-CF4A79D0087A}" type="presParOf" srcId="{F2F886FB-CED6-4D08-9769-CC1D625946C3}" destId="{2485F2F6-E657-4B2C-B9E6-2A9738379250}" srcOrd="1" destOrd="0" presId="urn:microsoft.com/office/officeart/2005/8/layout/hierarchy6"/>
    <dgm:cxn modelId="{73B7B532-602B-48DD-AE27-A90412D22CA0}" type="presParOf" srcId="{2485F2F6-E657-4B2C-B9E6-2A9738379250}" destId="{21C0B5CD-FE00-41D8-967C-533FCDE5DDD7}" srcOrd="0" destOrd="0" presId="urn:microsoft.com/office/officeart/2005/8/layout/hierarchy6"/>
    <dgm:cxn modelId="{31516845-D55F-4ED4-AABC-DA77E1628585}" type="presParOf" srcId="{2485F2F6-E657-4B2C-B9E6-2A9738379250}" destId="{523AD3AA-CF0C-4228-85BB-F9DFB6312476}" srcOrd="1" destOrd="0" presId="urn:microsoft.com/office/officeart/2005/8/layout/hierarchy6"/>
    <dgm:cxn modelId="{BE07E513-0B2E-4867-B81F-F0132449827F}" type="presParOf" srcId="{523AD3AA-CF0C-4228-85BB-F9DFB6312476}" destId="{902B90AC-6B12-45EA-A0CC-A0968D4B296F}" srcOrd="0" destOrd="0" presId="urn:microsoft.com/office/officeart/2005/8/layout/hierarchy6"/>
    <dgm:cxn modelId="{745EA4B4-08D2-4886-9400-B5F8396AC7A2}" type="presParOf" srcId="{523AD3AA-CF0C-4228-85BB-F9DFB6312476}" destId="{F7A65D41-0A87-46BE-AAEA-66207CD0C749}" srcOrd="1" destOrd="0" presId="urn:microsoft.com/office/officeart/2005/8/layout/hierarchy6"/>
    <dgm:cxn modelId="{5DE8426A-84D7-4AA6-9CD1-F87BBF6E264F}" type="presParOf" srcId="{2485F2F6-E657-4B2C-B9E6-2A9738379250}" destId="{399A16EC-0889-434A-B448-C694B1093FCF}" srcOrd="2" destOrd="0" presId="urn:microsoft.com/office/officeart/2005/8/layout/hierarchy6"/>
    <dgm:cxn modelId="{14D14202-05D2-45E0-ABCB-5D92C44112CE}" type="presParOf" srcId="{2485F2F6-E657-4B2C-B9E6-2A9738379250}" destId="{77AB697E-F343-4DC2-8EA0-A7836F25C3F4}" srcOrd="3" destOrd="0" presId="urn:microsoft.com/office/officeart/2005/8/layout/hierarchy6"/>
    <dgm:cxn modelId="{1FFEE35B-151D-4B81-AA81-C6D1FABFA835}" type="presParOf" srcId="{77AB697E-F343-4DC2-8EA0-A7836F25C3F4}" destId="{F8911663-DAA2-4A8F-A221-AF64A5DA1B14}" srcOrd="0" destOrd="0" presId="urn:microsoft.com/office/officeart/2005/8/layout/hierarchy6"/>
    <dgm:cxn modelId="{F707A678-7D94-46A1-835A-633C8A4F66C3}" type="presParOf" srcId="{77AB697E-F343-4DC2-8EA0-A7836F25C3F4}" destId="{05C637A4-62B2-4D2D-980F-32096128A3E9}" srcOrd="1" destOrd="0" presId="urn:microsoft.com/office/officeart/2005/8/layout/hierarchy6"/>
    <dgm:cxn modelId="{A4BF6889-C85A-4292-9937-19624C8A91FF}" type="presParOf" srcId="{05C637A4-62B2-4D2D-980F-32096128A3E9}" destId="{2739F771-C731-44E8-987C-74B381B0A1EC}" srcOrd="0" destOrd="0" presId="urn:microsoft.com/office/officeart/2005/8/layout/hierarchy6"/>
    <dgm:cxn modelId="{0EB3EB9F-5789-45A2-B1FF-BCCB4404509B}" type="presParOf" srcId="{05C637A4-62B2-4D2D-980F-32096128A3E9}" destId="{503D74BC-9BC1-44CD-9B14-E9F5DCA689C6}" srcOrd="1" destOrd="0" presId="urn:microsoft.com/office/officeart/2005/8/layout/hierarchy6"/>
    <dgm:cxn modelId="{C8B8F3F5-3177-4250-ACF0-DD863B8D9078}" type="presParOf" srcId="{503D74BC-9BC1-44CD-9B14-E9F5DCA689C6}" destId="{A33B60A8-3745-48EC-BE79-CC9FC3CB545D}" srcOrd="0" destOrd="0" presId="urn:microsoft.com/office/officeart/2005/8/layout/hierarchy6"/>
    <dgm:cxn modelId="{057F3E28-E094-4045-B6C4-51B5B223D14B}" type="presParOf" srcId="{503D74BC-9BC1-44CD-9B14-E9F5DCA689C6}" destId="{6AE8B04F-715D-4C66-A737-9FCE8FD48FCA}" srcOrd="1" destOrd="0" presId="urn:microsoft.com/office/officeart/2005/8/layout/hierarchy6"/>
    <dgm:cxn modelId="{8329FAEF-5F6E-4C7C-96A9-D90A20ED1142}" type="presParOf" srcId="{6AE8B04F-715D-4C66-A737-9FCE8FD48FCA}" destId="{30B04B09-E0AF-4C43-9F86-62B0F44E10EF}" srcOrd="0" destOrd="0" presId="urn:microsoft.com/office/officeart/2005/8/layout/hierarchy6"/>
    <dgm:cxn modelId="{AFF20FA1-1523-4F98-BE88-0E61F22FB2EE}" type="presParOf" srcId="{6AE8B04F-715D-4C66-A737-9FCE8FD48FCA}" destId="{8732EAF1-00EE-466C-8410-F1C3AB640BC1}" srcOrd="1" destOrd="0" presId="urn:microsoft.com/office/officeart/2005/8/layout/hierarchy6"/>
    <dgm:cxn modelId="{13DB5F00-AD2C-4175-B1D3-CB23A51F1228}" type="presParOf" srcId="{8732EAF1-00EE-466C-8410-F1C3AB640BC1}" destId="{333746DB-CB4D-4C96-98CA-A25B23599013}" srcOrd="0" destOrd="0" presId="urn:microsoft.com/office/officeart/2005/8/layout/hierarchy6"/>
    <dgm:cxn modelId="{F620DCEC-AD4B-447D-A373-F12E1514695B}" type="presParOf" srcId="{8732EAF1-00EE-466C-8410-F1C3AB640BC1}" destId="{CD15929B-711D-4697-8B70-0DB88D3A40CF}" srcOrd="1" destOrd="0" presId="urn:microsoft.com/office/officeart/2005/8/layout/hierarchy6"/>
    <dgm:cxn modelId="{5C9781E8-A229-44A9-B98D-79F8725B7588}" type="presParOf" srcId="{CD15929B-711D-4697-8B70-0DB88D3A40CF}" destId="{06D790F5-9E4C-4D69-97A6-73ECF9CC0905}" srcOrd="0" destOrd="0" presId="urn:microsoft.com/office/officeart/2005/8/layout/hierarchy6"/>
    <dgm:cxn modelId="{A6DA3571-8708-4B08-B220-F5C810FFCE29}" type="presParOf" srcId="{CD15929B-711D-4697-8B70-0DB88D3A40CF}" destId="{E5029295-6CA9-4E6E-B9B5-9706333409EC}" srcOrd="1" destOrd="0" presId="urn:microsoft.com/office/officeart/2005/8/layout/hierarchy6"/>
    <dgm:cxn modelId="{D050D07A-97AE-4862-8887-CA0BC7C576EA}" type="presParOf" srcId="{E5029295-6CA9-4E6E-B9B5-9706333409EC}" destId="{CC9A775F-6E05-48F9-81D5-B72FB1EDC006}" srcOrd="0" destOrd="0" presId="urn:microsoft.com/office/officeart/2005/8/layout/hierarchy6"/>
    <dgm:cxn modelId="{0C515735-0F26-4A40-B0E3-D57EBCEA6837}" type="presParOf" srcId="{E5029295-6CA9-4E6E-B9B5-9706333409EC}" destId="{7C76937A-51F5-4844-AE11-7AB3C01A409D}" srcOrd="1" destOrd="0" presId="urn:microsoft.com/office/officeart/2005/8/layout/hierarchy6"/>
    <dgm:cxn modelId="{A4663206-84A3-41D4-9F48-D5C4F739B198}" type="presParOf" srcId="{CD15929B-711D-4697-8B70-0DB88D3A40CF}" destId="{57DF5B6C-FC2B-4D0C-9F6F-B404090826D8}" srcOrd="2" destOrd="0" presId="urn:microsoft.com/office/officeart/2005/8/layout/hierarchy6"/>
    <dgm:cxn modelId="{54C695B3-72C6-4925-B884-37CA8122B8E3}" type="presParOf" srcId="{CD15929B-711D-4697-8B70-0DB88D3A40CF}" destId="{2D4D816C-CA8D-413D-ADEB-ED7927EDB4A8}" srcOrd="3" destOrd="0" presId="urn:microsoft.com/office/officeart/2005/8/layout/hierarchy6"/>
    <dgm:cxn modelId="{DF5E821B-B3A9-4DD6-8B1D-D10AF34193E9}" type="presParOf" srcId="{2D4D816C-CA8D-413D-ADEB-ED7927EDB4A8}" destId="{76632BA5-9335-4D86-9CD0-D6DC710F659A}" srcOrd="0" destOrd="0" presId="urn:microsoft.com/office/officeart/2005/8/layout/hierarchy6"/>
    <dgm:cxn modelId="{5F0DD5C2-3064-41DB-839D-D6A37CFDA9DC}" type="presParOf" srcId="{2D4D816C-CA8D-413D-ADEB-ED7927EDB4A8}" destId="{638A9914-92EE-45F8-A181-9D275243C7FA}" srcOrd="1" destOrd="0" presId="urn:microsoft.com/office/officeart/2005/8/layout/hierarchy6"/>
    <dgm:cxn modelId="{4CC7FC14-325D-40C0-B0D7-442969EFA9FD}" type="presParOf" srcId="{CD15929B-711D-4697-8B70-0DB88D3A40CF}" destId="{D1E96CF6-8E58-4C69-9432-2C1FFC0C69DA}" srcOrd="4" destOrd="0" presId="urn:microsoft.com/office/officeart/2005/8/layout/hierarchy6"/>
    <dgm:cxn modelId="{A5B00401-A1DF-4515-9AFD-551534C31846}" type="presParOf" srcId="{CD15929B-711D-4697-8B70-0DB88D3A40CF}" destId="{530492B6-D249-420F-95D7-B3950153AD51}" srcOrd="5" destOrd="0" presId="urn:microsoft.com/office/officeart/2005/8/layout/hierarchy6"/>
    <dgm:cxn modelId="{5F042C67-BFC8-4661-9199-2633BFAFEE39}" type="presParOf" srcId="{530492B6-D249-420F-95D7-B3950153AD51}" destId="{18054EE7-3AB7-4AC9-BF4E-7E1EAAA65DE3}" srcOrd="0" destOrd="0" presId="urn:microsoft.com/office/officeart/2005/8/layout/hierarchy6"/>
    <dgm:cxn modelId="{62D18F81-97BE-4EE5-BDF7-7C57FE8F55B7}" type="presParOf" srcId="{530492B6-D249-420F-95D7-B3950153AD51}" destId="{5DEB3D37-57E2-4ABC-8795-1CC09B04F33D}" srcOrd="1" destOrd="0" presId="urn:microsoft.com/office/officeart/2005/8/layout/hierarchy6"/>
    <dgm:cxn modelId="{650B7D6A-7415-488F-A198-0A9538A055D3}" type="presParOf" srcId="{CD15929B-711D-4697-8B70-0DB88D3A40CF}" destId="{736C69C1-5E9C-43F9-94FF-3B94AEC5E08F}" srcOrd="6" destOrd="0" presId="urn:microsoft.com/office/officeart/2005/8/layout/hierarchy6"/>
    <dgm:cxn modelId="{2C261E32-4AE4-4D78-9BDC-13596D43E698}" type="presParOf" srcId="{CD15929B-711D-4697-8B70-0DB88D3A40CF}" destId="{FFB2A054-32CF-471B-B463-5A81606CDD64}" srcOrd="7" destOrd="0" presId="urn:microsoft.com/office/officeart/2005/8/layout/hierarchy6"/>
    <dgm:cxn modelId="{561F9C9F-B4D4-4A7A-BB4F-8F36E3121C5F}" type="presParOf" srcId="{FFB2A054-32CF-471B-B463-5A81606CDD64}" destId="{63412D4B-DDC0-4638-95D2-7F47C06C1C6F}" srcOrd="0" destOrd="0" presId="urn:microsoft.com/office/officeart/2005/8/layout/hierarchy6"/>
    <dgm:cxn modelId="{F94205D4-5EBB-4A33-8EA2-56BA680E65E3}" type="presParOf" srcId="{FFB2A054-32CF-471B-B463-5A81606CDD64}" destId="{45642C5A-7893-4F6F-A985-91386F63A8B9}" srcOrd="1" destOrd="0" presId="urn:microsoft.com/office/officeart/2005/8/layout/hierarchy6"/>
    <dgm:cxn modelId="{4BB85434-A23E-4224-B4AB-77D91C780782}" type="presParOf" srcId="{6AE8B04F-715D-4C66-A737-9FCE8FD48FCA}" destId="{7E1CD5D7-AEB8-4B48-9167-EB0A8121266E}" srcOrd="2" destOrd="0" presId="urn:microsoft.com/office/officeart/2005/8/layout/hierarchy6"/>
    <dgm:cxn modelId="{3F804784-04F7-44F1-896C-6BC302AF595A}" type="presParOf" srcId="{6AE8B04F-715D-4C66-A737-9FCE8FD48FCA}" destId="{5126678D-3331-4058-9FA5-A65AB65ABDEB}" srcOrd="3" destOrd="0" presId="urn:microsoft.com/office/officeart/2005/8/layout/hierarchy6"/>
    <dgm:cxn modelId="{D42EC1FE-8D94-41CA-AF96-4E1F998F4E0A}" type="presParOf" srcId="{5126678D-3331-4058-9FA5-A65AB65ABDEB}" destId="{10ABBCCE-C831-4DEC-9C52-4F248544F0CF}" srcOrd="0" destOrd="0" presId="urn:microsoft.com/office/officeart/2005/8/layout/hierarchy6"/>
    <dgm:cxn modelId="{BA773447-DBFA-416B-B72F-A77042D5B377}" type="presParOf" srcId="{5126678D-3331-4058-9FA5-A65AB65ABDEB}" destId="{F553BAF2-CAE0-4CBE-B66B-8F9C05664CF7}" srcOrd="1" destOrd="0" presId="urn:microsoft.com/office/officeart/2005/8/layout/hierarchy6"/>
    <dgm:cxn modelId="{E123DE1D-FCE0-4FD8-9E62-0C06EEE4F468}" type="presParOf" srcId="{5F82D087-F7A8-4CAC-B86D-FAE0604808FF}" destId="{D19F6E48-F63C-45A0-B4A4-17056CFB9E6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F636F-073B-48AD-B960-7A8222DB2E1D}" type="doc">
      <dgm:prSet loTypeId="urn:microsoft.com/office/officeart/2005/8/layout/hierarchy2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405F8745-F188-4AB6-857F-AD4E57CBEA58}">
      <dgm:prSet phldrT="[Text]"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Software</a:t>
          </a:r>
        </a:p>
      </dgm:t>
    </dgm:pt>
    <dgm:pt modelId="{E85B3ADC-3931-40F9-B783-B12B50FB7328}" type="parTrans" cxnId="{B7C712A2-9A60-4B2E-8CEB-7AB609ED63F8}">
      <dgm:prSet/>
      <dgm:spPr/>
      <dgm:t>
        <a:bodyPr/>
        <a:lstStyle/>
        <a:p>
          <a:endParaRPr lang="cs-CZ" sz="1600" b="1"/>
        </a:p>
      </dgm:t>
    </dgm:pt>
    <dgm:pt modelId="{5567A89F-A7EB-476F-9D7C-DB081EAD251B}" type="sibTrans" cxnId="{B7C712A2-9A60-4B2E-8CEB-7AB609ED63F8}">
      <dgm:prSet/>
      <dgm:spPr/>
      <dgm:t>
        <a:bodyPr/>
        <a:lstStyle/>
        <a:p>
          <a:endParaRPr lang="cs-CZ" sz="1600" b="1"/>
        </a:p>
      </dgm:t>
    </dgm:pt>
    <dgm:pt modelId="{348D3ACF-3689-45E9-8BED-11BC9E97A0AC}">
      <dgm:prSet phldrT="[Text]"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A6540CF4-F762-44EE-8076-5015EBB5C953}" type="parTrans" cxnId="{C9EC67AD-3BA0-4BC2-A16A-5264DC59C591}">
      <dgm:prSet/>
      <dgm:spPr/>
      <dgm:t>
        <a:bodyPr/>
        <a:lstStyle/>
        <a:p>
          <a:endParaRPr lang="cs-CZ" sz="1600" b="1"/>
        </a:p>
      </dgm:t>
    </dgm:pt>
    <dgm:pt modelId="{D451C76F-6D84-40B4-A6CB-3596DC74A47B}" type="sibTrans" cxnId="{C9EC67AD-3BA0-4BC2-A16A-5264DC59C591}">
      <dgm:prSet/>
      <dgm:spPr/>
      <dgm:t>
        <a:bodyPr/>
        <a:lstStyle/>
        <a:p>
          <a:endParaRPr lang="cs-CZ" sz="1600" b="1"/>
        </a:p>
      </dgm:t>
    </dgm:pt>
    <dgm:pt modelId="{CD70F1A9-EA64-42EA-AD4D-7A69E8AFF05A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MS Windows</a:t>
          </a:r>
        </a:p>
      </dgm:t>
    </dgm:pt>
    <dgm:pt modelId="{610CAF1D-5581-483C-9FD8-AB9AFFE14203}" type="parTrans" cxnId="{60BAB534-1F42-44C7-A909-BB90260990D2}">
      <dgm:prSet/>
      <dgm:spPr/>
      <dgm:t>
        <a:bodyPr/>
        <a:lstStyle/>
        <a:p>
          <a:endParaRPr lang="cs-CZ" sz="1600" b="1"/>
        </a:p>
      </dgm:t>
    </dgm:pt>
    <dgm:pt modelId="{D3867814-2CB2-4A6A-8415-D19CD9B751AF}" type="sibTrans" cxnId="{60BAB534-1F42-44C7-A909-BB90260990D2}">
      <dgm:prSet/>
      <dgm:spPr/>
      <dgm:t>
        <a:bodyPr/>
        <a:lstStyle/>
        <a:p>
          <a:endParaRPr lang="cs-CZ" sz="1600" b="1"/>
        </a:p>
      </dgm:t>
    </dgm:pt>
    <dgm:pt modelId="{BFE0C8BB-43A5-4BBA-B9DC-EDDFC21AF44B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MS Office</a:t>
          </a:r>
        </a:p>
      </dgm:t>
    </dgm:pt>
    <dgm:pt modelId="{54E9BC89-FD96-4167-8D30-443BFBF0EB7E}" type="parTrans" cxnId="{8AB34D39-06E4-48B4-B895-12B2DF7E63E2}">
      <dgm:prSet/>
      <dgm:spPr/>
      <dgm:t>
        <a:bodyPr/>
        <a:lstStyle/>
        <a:p>
          <a:endParaRPr lang="cs-CZ"/>
        </a:p>
      </dgm:t>
    </dgm:pt>
    <dgm:pt modelId="{C0F7216F-A657-4BCF-A44A-D264B8662A73}" type="sibTrans" cxnId="{8AB34D39-06E4-48B4-B895-12B2DF7E63E2}">
      <dgm:prSet/>
      <dgm:spPr/>
      <dgm:t>
        <a:bodyPr/>
        <a:lstStyle/>
        <a:p>
          <a:endParaRPr lang="cs-CZ"/>
        </a:p>
      </dgm:t>
    </dgm:pt>
    <dgm:pt modelId="{F842F50A-5034-4D53-A8F4-F59AD6806D3A}">
      <dgm:prSet phldrT="[Text]"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F6C07DD4-20E1-46AC-A733-39EC010A6376}" type="sibTrans" cxnId="{86187EB3-A27F-4EFB-9764-3C4CDF93D318}">
      <dgm:prSet/>
      <dgm:spPr/>
      <dgm:t>
        <a:bodyPr/>
        <a:lstStyle/>
        <a:p>
          <a:endParaRPr lang="cs-CZ" sz="1600" b="1"/>
        </a:p>
      </dgm:t>
    </dgm:pt>
    <dgm:pt modelId="{C11A7C4C-B9CA-4790-8181-E3A367EE895B}" type="parTrans" cxnId="{86187EB3-A27F-4EFB-9764-3C4CDF93D318}">
      <dgm:prSet/>
      <dgm:spPr/>
      <dgm:t>
        <a:bodyPr/>
        <a:lstStyle/>
        <a:p>
          <a:endParaRPr lang="cs-CZ" sz="1600" b="1"/>
        </a:p>
      </dgm:t>
    </dgm:pt>
    <dgm:pt modelId="{B324FC98-6029-47B1-BEE2-BE9DF1F49959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2003</a:t>
          </a:r>
        </a:p>
      </dgm:t>
    </dgm:pt>
    <dgm:pt modelId="{74FC4EE7-0916-424A-AE9C-93D66BF84D5D}" type="parTrans" cxnId="{0358FA88-658C-4ABC-A207-6D806795D76A}">
      <dgm:prSet/>
      <dgm:spPr/>
      <dgm:t>
        <a:bodyPr/>
        <a:lstStyle/>
        <a:p>
          <a:endParaRPr lang="cs-CZ"/>
        </a:p>
      </dgm:t>
    </dgm:pt>
    <dgm:pt modelId="{08F5B732-E176-4B5F-AEAD-BC05730CC54B}" type="sibTrans" cxnId="{0358FA88-658C-4ABC-A207-6D806795D76A}">
      <dgm:prSet/>
      <dgm:spPr/>
      <dgm:t>
        <a:bodyPr/>
        <a:lstStyle/>
        <a:p>
          <a:endParaRPr lang="cs-CZ"/>
        </a:p>
      </dgm:t>
    </dgm:pt>
    <dgm:pt modelId="{ED801AD9-3E23-4F45-8C67-8C4347DAED6D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Windows XP</a:t>
          </a:r>
        </a:p>
      </dgm:t>
    </dgm:pt>
    <dgm:pt modelId="{A8F50D04-79B8-4704-85C8-C55217405443}" type="parTrans" cxnId="{D58CDF15-7144-4532-A1C0-1D5A2083BEBA}">
      <dgm:prSet/>
      <dgm:spPr/>
      <dgm:t>
        <a:bodyPr/>
        <a:lstStyle/>
        <a:p>
          <a:endParaRPr lang="cs-CZ"/>
        </a:p>
      </dgm:t>
    </dgm:pt>
    <dgm:pt modelId="{96F39CE2-AC02-4B54-846D-1163B3ED45CF}" type="sibTrans" cxnId="{D58CDF15-7144-4532-A1C0-1D5A2083BEBA}">
      <dgm:prSet/>
      <dgm:spPr/>
      <dgm:t>
        <a:bodyPr/>
        <a:lstStyle/>
        <a:p>
          <a:endParaRPr lang="cs-CZ"/>
        </a:p>
      </dgm:t>
    </dgm:pt>
    <dgm:pt modelId="{C5F6F826-2810-486C-8008-E4A3507D43DE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Windows Vista</a:t>
          </a:r>
        </a:p>
      </dgm:t>
    </dgm:pt>
    <dgm:pt modelId="{BDC6D002-4B32-46C5-BEC5-6143C005C3D9}" type="parTrans" cxnId="{EB1C552A-1E5D-435D-A743-34638AAD0A67}">
      <dgm:prSet/>
      <dgm:spPr/>
      <dgm:t>
        <a:bodyPr/>
        <a:lstStyle/>
        <a:p>
          <a:endParaRPr lang="cs-CZ"/>
        </a:p>
      </dgm:t>
    </dgm:pt>
    <dgm:pt modelId="{F0BF6FA3-3BBD-48A1-A9A1-891542AE2B91}" type="sibTrans" cxnId="{EB1C552A-1E5D-435D-A743-34638AAD0A67}">
      <dgm:prSet/>
      <dgm:spPr/>
      <dgm:t>
        <a:bodyPr/>
        <a:lstStyle/>
        <a:p>
          <a:endParaRPr lang="cs-CZ"/>
        </a:p>
      </dgm:t>
    </dgm:pt>
    <dgm:pt modelId="{3792CB79-ED11-4854-A464-EF33D4AA0F29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Windows 7</a:t>
          </a:r>
        </a:p>
      </dgm:t>
    </dgm:pt>
    <dgm:pt modelId="{888B03CB-2EF4-4158-8421-3B12E79BFE9C}" type="parTrans" cxnId="{662B9CBF-BB28-4391-9230-7D8A46795A76}">
      <dgm:prSet/>
      <dgm:spPr/>
      <dgm:t>
        <a:bodyPr/>
        <a:lstStyle/>
        <a:p>
          <a:endParaRPr lang="cs-CZ"/>
        </a:p>
      </dgm:t>
    </dgm:pt>
    <dgm:pt modelId="{9B211F4B-2214-4270-8845-8DEA22A4F8E3}" type="sibTrans" cxnId="{662B9CBF-BB28-4391-9230-7D8A46795A76}">
      <dgm:prSet/>
      <dgm:spPr/>
      <dgm:t>
        <a:bodyPr/>
        <a:lstStyle/>
        <a:p>
          <a:endParaRPr lang="cs-CZ"/>
        </a:p>
      </dgm:t>
    </dgm:pt>
    <dgm:pt modelId="{3EE5F7AA-CB21-43B8-8B04-C7DFDFAA1190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Windows 8</a:t>
          </a:r>
        </a:p>
      </dgm:t>
    </dgm:pt>
    <dgm:pt modelId="{4E66018D-BB70-44A6-973E-5BAC154D9E34}" type="parTrans" cxnId="{CC771A28-B28A-4E39-BEA0-2C22BE2EC430}">
      <dgm:prSet/>
      <dgm:spPr/>
      <dgm:t>
        <a:bodyPr/>
        <a:lstStyle/>
        <a:p>
          <a:endParaRPr lang="cs-CZ"/>
        </a:p>
      </dgm:t>
    </dgm:pt>
    <dgm:pt modelId="{2F41A9C9-0D26-428F-A090-470B47204F16}" type="sibTrans" cxnId="{CC771A28-B28A-4E39-BEA0-2C22BE2EC430}">
      <dgm:prSet/>
      <dgm:spPr/>
      <dgm:t>
        <a:bodyPr/>
        <a:lstStyle/>
        <a:p>
          <a:endParaRPr lang="cs-CZ"/>
        </a:p>
      </dgm:t>
    </dgm:pt>
    <dgm:pt modelId="{CDD4CE35-6335-474C-A4EE-62542CBA25A3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Windows 10</a:t>
          </a:r>
        </a:p>
      </dgm:t>
    </dgm:pt>
    <dgm:pt modelId="{F06AF7E2-DD60-428E-A0F8-D574BA44E40C}" type="parTrans" cxnId="{E702D5D7-5FE9-4ECF-AA4B-850136493E66}">
      <dgm:prSet/>
      <dgm:spPr/>
      <dgm:t>
        <a:bodyPr/>
        <a:lstStyle/>
        <a:p>
          <a:endParaRPr lang="cs-CZ"/>
        </a:p>
      </dgm:t>
    </dgm:pt>
    <dgm:pt modelId="{A60F73F3-B3F8-4E8C-8958-E8CED80CC1C5}" type="sibTrans" cxnId="{E702D5D7-5FE9-4ECF-AA4B-850136493E66}">
      <dgm:prSet/>
      <dgm:spPr/>
      <dgm:t>
        <a:bodyPr/>
        <a:lstStyle/>
        <a:p>
          <a:endParaRPr lang="cs-CZ"/>
        </a:p>
      </dgm:t>
    </dgm:pt>
    <dgm:pt modelId="{89D86C53-3282-450B-B89B-FF36919D8E41}">
      <dgm:prSet custT="1"/>
      <dgm:spPr/>
      <dgm:t>
        <a:bodyPr/>
        <a:lstStyle/>
        <a:p>
          <a:r>
            <a:rPr lang="cs-CZ" sz="1600" b="1">
              <a:latin typeface="Arial" panose="020B0604020202020204" pitchFamily="34" charset="0"/>
              <a:cs typeface="Arial" panose="020B0604020202020204" pitchFamily="34" charset="0"/>
            </a:rPr>
            <a:t>2007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14955-FBD9-4990-A5B6-5CCFB7734F89}" type="parTrans" cxnId="{5F552416-E342-431D-ACF5-13908ECB8E3D}">
      <dgm:prSet/>
      <dgm:spPr/>
      <dgm:t>
        <a:bodyPr/>
        <a:lstStyle/>
        <a:p>
          <a:endParaRPr lang="cs-CZ"/>
        </a:p>
      </dgm:t>
    </dgm:pt>
    <dgm:pt modelId="{696D8D4B-F3A9-4E07-9A06-61D07F2736A3}" type="sibTrans" cxnId="{5F552416-E342-431D-ACF5-13908ECB8E3D}">
      <dgm:prSet/>
      <dgm:spPr/>
      <dgm:t>
        <a:bodyPr/>
        <a:lstStyle/>
        <a:p>
          <a:endParaRPr lang="cs-CZ"/>
        </a:p>
      </dgm:t>
    </dgm:pt>
    <dgm:pt modelId="{8540272B-C66E-4A74-BAC7-D32800319E7E}">
      <dgm:prSet custT="1"/>
      <dgm:spPr/>
      <dgm:t>
        <a:bodyPr/>
        <a:lstStyle/>
        <a:p>
          <a:r>
            <a:rPr lang="cs-CZ" sz="1600" b="1">
              <a:latin typeface="Arial" panose="020B0604020202020204" pitchFamily="34" charset="0"/>
              <a:cs typeface="Arial" panose="020B0604020202020204" pitchFamily="34" charset="0"/>
            </a:rPr>
            <a:t>2010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DCCCF8-0568-4514-BBF6-098DDDA3595A}" type="parTrans" cxnId="{0F2968F7-E97C-4F51-A352-5F5876BE8DA1}">
      <dgm:prSet/>
      <dgm:spPr/>
      <dgm:t>
        <a:bodyPr/>
        <a:lstStyle/>
        <a:p>
          <a:endParaRPr lang="cs-CZ"/>
        </a:p>
      </dgm:t>
    </dgm:pt>
    <dgm:pt modelId="{2BAC6B6C-D03C-44E7-962B-8A80B5B5D846}" type="sibTrans" cxnId="{0F2968F7-E97C-4F51-A352-5F5876BE8DA1}">
      <dgm:prSet/>
      <dgm:spPr/>
      <dgm:t>
        <a:bodyPr/>
        <a:lstStyle/>
        <a:p>
          <a:endParaRPr lang="cs-CZ"/>
        </a:p>
      </dgm:t>
    </dgm:pt>
    <dgm:pt modelId="{108E2AC5-4DE7-46F8-B730-E7A50CB7F20C}">
      <dgm:prSet custT="1"/>
      <dgm:spPr/>
      <dgm:t>
        <a:bodyPr/>
        <a:lstStyle/>
        <a:p>
          <a:r>
            <a:rPr lang="cs-CZ" sz="1600" b="1"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79B66C-30D7-4F00-9CE4-A929A916C0B0}" type="parTrans" cxnId="{8FFD3F72-0D42-439D-9AFD-10C2D0D0B079}">
      <dgm:prSet/>
      <dgm:spPr/>
      <dgm:t>
        <a:bodyPr/>
        <a:lstStyle/>
        <a:p>
          <a:endParaRPr lang="cs-CZ"/>
        </a:p>
      </dgm:t>
    </dgm:pt>
    <dgm:pt modelId="{8D8D095D-CA5E-4C38-9BEA-E53DCF4D5645}" type="sibTrans" cxnId="{8FFD3F72-0D42-439D-9AFD-10C2D0D0B079}">
      <dgm:prSet/>
      <dgm:spPr/>
      <dgm:t>
        <a:bodyPr/>
        <a:lstStyle/>
        <a:p>
          <a:endParaRPr lang="cs-CZ"/>
        </a:p>
      </dgm:t>
    </dgm:pt>
    <dgm:pt modelId="{9636CDC6-9385-49AC-8AE8-44093C7D4C5E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365</a:t>
          </a:r>
        </a:p>
      </dgm:t>
    </dgm:pt>
    <dgm:pt modelId="{40F3E79B-43A5-43C1-BF3A-17CBC76B56D9}" type="parTrans" cxnId="{05F7CADF-C26D-4012-8471-5CFBC906E3E1}">
      <dgm:prSet/>
      <dgm:spPr/>
      <dgm:t>
        <a:bodyPr/>
        <a:lstStyle/>
        <a:p>
          <a:endParaRPr lang="cs-CZ"/>
        </a:p>
      </dgm:t>
    </dgm:pt>
    <dgm:pt modelId="{EA735A55-AF72-4CD8-9A7F-CE8254D391E4}" type="sibTrans" cxnId="{05F7CADF-C26D-4012-8471-5CFBC906E3E1}">
      <dgm:prSet/>
      <dgm:spPr/>
      <dgm:t>
        <a:bodyPr/>
        <a:lstStyle/>
        <a:p>
          <a:endParaRPr lang="cs-CZ"/>
        </a:p>
      </dgm:t>
    </dgm:pt>
    <dgm:pt modelId="{0291A18B-88A8-4EEA-8603-CA84E09A7F5B}" type="pres">
      <dgm:prSet presAssocID="{C6EF636F-073B-48AD-B960-7A8222DB2E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504958-2433-4899-8F97-5267B3A34B22}" type="pres">
      <dgm:prSet presAssocID="{405F8745-F188-4AB6-857F-AD4E57CBEA58}" presName="root1" presStyleCnt="0"/>
      <dgm:spPr/>
    </dgm:pt>
    <dgm:pt modelId="{1328D35F-AB14-457D-AAD8-182F2FF5DBA8}" type="pres">
      <dgm:prSet presAssocID="{405F8745-F188-4AB6-857F-AD4E57CBEA58}" presName="LevelOneTextNode" presStyleLbl="node0" presStyleIdx="0" presStyleCnt="1" custLinFactY="-200000" custLinFactNeighborX="-91933" custLinFactNeighborY="-227197">
        <dgm:presLayoutVars>
          <dgm:chPref val="3"/>
        </dgm:presLayoutVars>
      </dgm:prSet>
      <dgm:spPr/>
    </dgm:pt>
    <dgm:pt modelId="{D4BAE394-4B9A-4FC3-B605-9B6D134AC524}" type="pres">
      <dgm:prSet presAssocID="{405F8745-F188-4AB6-857F-AD4E57CBEA58}" presName="level2hierChild" presStyleCnt="0"/>
      <dgm:spPr/>
    </dgm:pt>
    <dgm:pt modelId="{4520B6E9-FB6F-483E-AC4E-D9ACE1D4CB66}" type="pres">
      <dgm:prSet presAssocID="{C11A7C4C-B9CA-4790-8181-E3A367EE895B}" presName="conn2-1" presStyleLbl="parChTrans1D2" presStyleIdx="0" presStyleCnt="2"/>
      <dgm:spPr/>
    </dgm:pt>
    <dgm:pt modelId="{73876079-9A9F-4F48-BAF3-D23BB6643C6E}" type="pres">
      <dgm:prSet presAssocID="{C11A7C4C-B9CA-4790-8181-E3A367EE895B}" presName="connTx" presStyleLbl="parChTrans1D2" presStyleIdx="0" presStyleCnt="2"/>
      <dgm:spPr/>
    </dgm:pt>
    <dgm:pt modelId="{1A7F40F6-7E36-49B7-B387-83356FB59A3C}" type="pres">
      <dgm:prSet presAssocID="{F842F50A-5034-4D53-A8F4-F59AD6806D3A}" presName="root2" presStyleCnt="0"/>
      <dgm:spPr/>
    </dgm:pt>
    <dgm:pt modelId="{9885B9E7-3359-4BAF-8AA1-8CFED876A40E}" type="pres">
      <dgm:prSet presAssocID="{F842F50A-5034-4D53-A8F4-F59AD6806D3A}" presName="LevelTwoTextNode" presStyleLbl="node2" presStyleIdx="0" presStyleCnt="2" custLinFactX="-12634" custLinFactY="-39697" custLinFactNeighborX="-100000" custLinFactNeighborY="-100000">
        <dgm:presLayoutVars>
          <dgm:chPref val="3"/>
        </dgm:presLayoutVars>
      </dgm:prSet>
      <dgm:spPr/>
    </dgm:pt>
    <dgm:pt modelId="{8CEFFDC8-179D-4B1A-AA6D-31B6AAD28F61}" type="pres">
      <dgm:prSet presAssocID="{F842F50A-5034-4D53-A8F4-F59AD6806D3A}" presName="level3hierChild" presStyleCnt="0"/>
      <dgm:spPr/>
    </dgm:pt>
    <dgm:pt modelId="{2E864544-65BE-4273-A0C2-FBB09AAEF3DB}" type="pres">
      <dgm:prSet presAssocID="{610CAF1D-5581-483C-9FD8-AB9AFFE14203}" presName="conn2-1" presStyleLbl="parChTrans1D3" presStyleIdx="0" presStyleCnt="2"/>
      <dgm:spPr/>
    </dgm:pt>
    <dgm:pt modelId="{AAD3915D-40A6-4366-B4BB-14FB88F624B0}" type="pres">
      <dgm:prSet presAssocID="{610CAF1D-5581-483C-9FD8-AB9AFFE14203}" presName="connTx" presStyleLbl="parChTrans1D3" presStyleIdx="0" presStyleCnt="2"/>
      <dgm:spPr/>
    </dgm:pt>
    <dgm:pt modelId="{524FC68F-51A7-4ECF-99AB-36B0DF055C17}" type="pres">
      <dgm:prSet presAssocID="{CD70F1A9-EA64-42EA-AD4D-7A69E8AFF05A}" presName="root2" presStyleCnt="0"/>
      <dgm:spPr/>
    </dgm:pt>
    <dgm:pt modelId="{751C863E-B76B-414A-8BF4-B2699FAF34CD}" type="pres">
      <dgm:prSet presAssocID="{CD70F1A9-EA64-42EA-AD4D-7A69E8AFF05A}" presName="LevelTwoTextNode" presStyleLbl="node3" presStyleIdx="0" presStyleCnt="2" custLinFactX="-33334" custLinFactY="-39697" custLinFactNeighborX="-100000" custLinFactNeighborY="-100000">
        <dgm:presLayoutVars>
          <dgm:chPref val="3"/>
        </dgm:presLayoutVars>
      </dgm:prSet>
      <dgm:spPr/>
    </dgm:pt>
    <dgm:pt modelId="{7D230F93-378D-4912-9BF7-F3FC515C3447}" type="pres">
      <dgm:prSet presAssocID="{CD70F1A9-EA64-42EA-AD4D-7A69E8AFF05A}" presName="level3hierChild" presStyleCnt="0"/>
      <dgm:spPr/>
    </dgm:pt>
    <dgm:pt modelId="{6F040712-6FED-4165-A6D5-8475D2F0D349}" type="pres">
      <dgm:prSet presAssocID="{A8F50D04-79B8-4704-85C8-C55217405443}" presName="conn2-1" presStyleLbl="parChTrans1D4" presStyleIdx="0" presStyleCnt="10"/>
      <dgm:spPr/>
    </dgm:pt>
    <dgm:pt modelId="{B71B9781-D531-475C-A323-FFA38F8F7D0A}" type="pres">
      <dgm:prSet presAssocID="{A8F50D04-79B8-4704-85C8-C55217405443}" presName="connTx" presStyleLbl="parChTrans1D4" presStyleIdx="0" presStyleCnt="10"/>
      <dgm:spPr/>
    </dgm:pt>
    <dgm:pt modelId="{11FB7603-3244-4281-9017-6D579BD4AA42}" type="pres">
      <dgm:prSet presAssocID="{ED801AD9-3E23-4F45-8C67-8C4347DAED6D}" presName="root2" presStyleCnt="0"/>
      <dgm:spPr/>
    </dgm:pt>
    <dgm:pt modelId="{0D43F5D4-CA86-416C-933C-8105B508C2D5}" type="pres">
      <dgm:prSet presAssocID="{ED801AD9-3E23-4F45-8C67-8C4347DAED6D}" presName="LevelTwoTextNode" presStyleLbl="node4" presStyleIdx="0" presStyleCnt="10" custLinFactNeighborX="-4911" custLinFactNeighborY="78373">
        <dgm:presLayoutVars>
          <dgm:chPref val="3"/>
        </dgm:presLayoutVars>
      </dgm:prSet>
      <dgm:spPr/>
    </dgm:pt>
    <dgm:pt modelId="{9C94D382-B088-49EA-8FC5-FE028E1D5E12}" type="pres">
      <dgm:prSet presAssocID="{ED801AD9-3E23-4F45-8C67-8C4347DAED6D}" presName="level3hierChild" presStyleCnt="0"/>
      <dgm:spPr/>
    </dgm:pt>
    <dgm:pt modelId="{3C11956F-469D-4A0E-8045-0199C2B8085E}" type="pres">
      <dgm:prSet presAssocID="{BDC6D002-4B32-46C5-BEC5-6143C005C3D9}" presName="conn2-1" presStyleLbl="parChTrans1D4" presStyleIdx="1" presStyleCnt="10"/>
      <dgm:spPr/>
    </dgm:pt>
    <dgm:pt modelId="{E9AFE633-37CD-4712-B750-16191A19EA92}" type="pres">
      <dgm:prSet presAssocID="{BDC6D002-4B32-46C5-BEC5-6143C005C3D9}" presName="connTx" presStyleLbl="parChTrans1D4" presStyleIdx="1" presStyleCnt="10"/>
      <dgm:spPr/>
    </dgm:pt>
    <dgm:pt modelId="{FFCD617A-4594-4EA1-8A21-5BC768C45BF3}" type="pres">
      <dgm:prSet presAssocID="{C5F6F826-2810-486C-8008-E4A3507D43DE}" presName="root2" presStyleCnt="0"/>
      <dgm:spPr/>
    </dgm:pt>
    <dgm:pt modelId="{83022E73-3B96-4086-BB1B-7A2E39C99403}" type="pres">
      <dgm:prSet presAssocID="{C5F6F826-2810-486C-8008-E4A3507D43DE}" presName="LevelTwoTextNode" presStyleLbl="node4" presStyleIdx="1" presStyleCnt="10" custLinFactNeighborX="-4911" custLinFactNeighborY="70742">
        <dgm:presLayoutVars>
          <dgm:chPref val="3"/>
        </dgm:presLayoutVars>
      </dgm:prSet>
      <dgm:spPr/>
    </dgm:pt>
    <dgm:pt modelId="{6E287AF7-80E1-44ED-9FF4-BEF81186B121}" type="pres">
      <dgm:prSet presAssocID="{C5F6F826-2810-486C-8008-E4A3507D43DE}" presName="level3hierChild" presStyleCnt="0"/>
      <dgm:spPr/>
    </dgm:pt>
    <dgm:pt modelId="{603F3EB5-AE93-4EC4-9A37-7A5676C92496}" type="pres">
      <dgm:prSet presAssocID="{888B03CB-2EF4-4158-8421-3B12E79BFE9C}" presName="conn2-1" presStyleLbl="parChTrans1D4" presStyleIdx="2" presStyleCnt="10"/>
      <dgm:spPr/>
    </dgm:pt>
    <dgm:pt modelId="{F0628868-0DF6-44A4-870F-AB07296B48C6}" type="pres">
      <dgm:prSet presAssocID="{888B03CB-2EF4-4158-8421-3B12E79BFE9C}" presName="connTx" presStyleLbl="parChTrans1D4" presStyleIdx="2" presStyleCnt="10"/>
      <dgm:spPr/>
    </dgm:pt>
    <dgm:pt modelId="{67246C24-8970-4483-B9C5-3D75D9D0529E}" type="pres">
      <dgm:prSet presAssocID="{3792CB79-ED11-4854-A464-EF33D4AA0F29}" presName="root2" presStyleCnt="0"/>
      <dgm:spPr/>
    </dgm:pt>
    <dgm:pt modelId="{E61FA91C-3BBD-4E5A-8270-E52C2A64F38A}" type="pres">
      <dgm:prSet presAssocID="{3792CB79-ED11-4854-A464-EF33D4AA0F29}" presName="LevelTwoTextNode" presStyleLbl="node4" presStyleIdx="2" presStyleCnt="10" custLinFactNeighborX="-4911" custLinFactNeighborY="75042">
        <dgm:presLayoutVars>
          <dgm:chPref val="3"/>
        </dgm:presLayoutVars>
      </dgm:prSet>
      <dgm:spPr/>
    </dgm:pt>
    <dgm:pt modelId="{BB940AF5-5E03-4422-B116-D6503072D49D}" type="pres">
      <dgm:prSet presAssocID="{3792CB79-ED11-4854-A464-EF33D4AA0F29}" presName="level3hierChild" presStyleCnt="0"/>
      <dgm:spPr/>
    </dgm:pt>
    <dgm:pt modelId="{97ECD000-5453-4F89-83A5-857EEE017444}" type="pres">
      <dgm:prSet presAssocID="{4E66018D-BB70-44A6-973E-5BAC154D9E34}" presName="conn2-1" presStyleLbl="parChTrans1D4" presStyleIdx="3" presStyleCnt="10"/>
      <dgm:spPr/>
    </dgm:pt>
    <dgm:pt modelId="{C8E1A322-AA3D-4B60-B200-5DC6C206DC61}" type="pres">
      <dgm:prSet presAssocID="{4E66018D-BB70-44A6-973E-5BAC154D9E34}" presName="connTx" presStyleLbl="parChTrans1D4" presStyleIdx="3" presStyleCnt="10"/>
      <dgm:spPr/>
    </dgm:pt>
    <dgm:pt modelId="{22AB83B7-83C6-40DF-8D60-98BF9E2D5FF4}" type="pres">
      <dgm:prSet presAssocID="{3EE5F7AA-CB21-43B8-8B04-C7DFDFAA1190}" presName="root2" presStyleCnt="0"/>
      <dgm:spPr/>
    </dgm:pt>
    <dgm:pt modelId="{1A07D4AB-1FF7-42FD-A9C2-126A53826BCD}" type="pres">
      <dgm:prSet presAssocID="{3EE5F7AA-CB21-43B8-8B04-C7DFDFAA1190}" presName="LevelTwoTextNode" presStyleLbl="node4" presStyleIdx="3" presStyleCnt="10" custLinFactNeighborX="-4911" custLinFactNeighborY="79341">
        <dgm:presLayoutVars>
          <dgm:chPref val="3"/>
        </dgm:presLayoutVars>
      </dgm:prSet>
      <dgm:spPr/>
    </dgm:pt>
    <dgm:pt modelId="{A8A1F112-12AE-4763-8A94-71DBDC29103C}" type="pres">
      <dgm:prSet presAssocID="{3EE5F7AA-CB21-43B8-8B04-C7DFDFAA1190}" presName="level3hierChild" presStyleCnt="0"/>
      <dgm:spPr/>
    </dgm:pt>
    <dgm:pt modelId="{6B4DA214-E020-4058-9A0B-D591D7240CD0}" type="pres">
      <dgm:prSet presAssocID="{F06AF7E2-DD60-428E-A0F8-D574BA44E40C}" presName="conn2-1" presStyleLbl="parChTrans1D4" presStyleIdx="4" presStyleCnt="10"/>
      <dgm:spPr/>
    </dgm:pt>
    <dgm:pt modelId="{8DE93B79-6CD0-4784-9DEE-69B495E4CF22}" type="pres">
      <dgm:prSet presAssocID="{F06AF7E2-DD60-428E-A0F8-D574BA44E40C}" presName="connTx" presStyleLbl="parChTrans1D4" presStyleIdx="4" presStyleCnt="10"/>
      <dgm:spPr/>
    </dgm:pt>
    <dgm:pt modelId="{42C74888-832A-46DA-8322-51FD3F227EC7}" type="pres">
      <dgm:prSet presAssocID="{CDD4CE35-6335-474C-A4EE-62542CBA25A3}" presName="root2" presStyleCnt="0"/>
      <dgm:spPr/>
    </dgm:pt>
    <dgm:pt modelId="{3C8963EE-E02A-4526-AF5D-371E67DEF9BB}" type="pres">
      <dgm:prSet presAssocID="{CDD4CE35-6335-474C-A4EE-62542CBA25A3}" presName="LevelTwoTextNode" presStyleLbl="node4" presStyleIdx="4" presStyleCnt="10" custLinFactNeighborX="-4911" custLinFactNeighborY="83640">
        <dgm:presLayoutVars>
          <dgm:chPref val="3"/>
        </dgm:presLayoutVars>
      </dgm:prSet>
      <dgm:spPr/>
    </dgm:pt>
    <dgm:pt modelId="{3CE734F2-B14B-4AD2-B93B-095F088B5DF7}" type="pres">
      <dgm:prSet presAssocID="{CDD4CE35-6335-474C-A4EE-62542CBA25A3}" presName="level3hierChild" presStyleCnt="0"/>
      <dgm:spPr/>
    </dgm:pt>
    <dgm:pt modelId="{EE938396-1C5D-42D0-9E9B-5C5E734B6D14}" type="pres">
      <dgm:prSet presAssocID="{A6540CF4-F762-44EE-8076-5015EBB5C953}" presName="conn2-1" presStyleLbl="parChTrans1D2" presStyleIdx="1" presStyleCnt="2"/>
      <dgm:spPr/>
    </dgm:pt>
    <dgm:pt modelId="{96FF38FE-DA37-4AA0-AEC5-E93F9ECE62E6}" type="pres">
      <dgm:prSet presAssocID="{A6540CF4-F762-44EE-8076-5015EBB5C953}" presName="connTx" presStyleLbl="parChTrans1D2" presStyleIdx="1" presStyleCnt="2"/>
      <dgm:spPr/>
    </dgm:pt>
    <dgm:pt modelId="{594C5F10-8AF7-4383-AD63-88BAFC84987C}" type="pres">
      <dgm:prSet presAssocID="{348D3ACF-3689-45E9-8BED-11BC9E97A0AC}" presName="root2" presStyleCnt="0"/>
      <dgm:spPr/>
    </dgm:pt>
    <dgm:pt modelId="{AD7D1A75-9515-4F0B-A509-CCE96ABE7F18}" type="pres">
      <dgm:prSet presAssocID="{348D3ACF-3689-45E9-8BED-11BC9E97A0AC}" presName="LevelTwoTextNode" presStyleLbl="node2" presStyleIdx="1" presStyleCnt="2" custLinFactX="-84213" custLinFactY="-200000" custLinFactNeighborX="-100000" custLinFactNeighborY="-204519">
        <dgm:presLayoutVars>
          <dgm:chPref val="3"/>
        </dgm:presLayoutVars>
      </dgm:prSet>
      <dgm:spPr/>
    </dgm:pt>
    <dgm:pt modelId="{9E24B4BC-71FD-46B6-A084-2F7563FDA7D1}" type="pres">
      <dgm:prSet presAssocID="{348D3ACF-3689-45E9-8BED-11BC9E97A0AC}" presName="level3hierChild" presStyleCnt="0"/>
      <dgm:spPr/>
    </dgm:pt>
    <dgm:pt modelId="{B7FA408A-6516-4615-8454-E4A24870EAA2}" type="pres">
      <dgm:prSet presAssocID="{54E9BC89-FD96-4167-8D30-443BFBF0EB7E}" presName="conn2-1" presStyleLbl="parChTrans1D3" presStyleIdx="1" presStyleCnt="2"/>
      <dgm:spPr/>
    </dgm:pt>
    <dgm:pt modelId="{E3820CEF-8BF4-405F-B38B-8B278BF7440B}" type="pres">
      <dgm:prSet presAssocID="{54E9BC89-FD96-4167-8D30-443BFBF0EB7E}" presName="connTx" presStyleLbl="parChTrans1D3" presStyleIdx="1" presStyleCnt="2"/>
      <dgm:spPr/>
    </dgm:pt>
    <dgm:pt modelId="{8C68259C-89EE-48C3-B935-DFA6137B93B7}" type="pres">
      <dgm:prSet presAssocID="{BFE0C8BB-43A5-4BBA-B9DC-EDDFC21AF44B}" presName="root2" presStyleCnt="0"/>
      <dgm:spPr/>
    </dgm:pt>
    <dgm:pt modelId="{4DEA37EA-B3DE-4728-97F2-D1CE1F9D3DE7}" type="pres">
      <dgm:prSet presAssocID="{BFE0C8BB-43A5-4BBA-B9DC-EDDFC21AF44B}" presName="LevelTwoTextNode" presStyleLbl="node3" presStyleIdx="1" presStyleCnt="2" custLinFactX="-100000" custLinFactY="-200000" custLinFactNeighborX="-110879" custLinFactNeighborY="-204519">
        <dgm:presLayoutVars>
          <dgm:chPref val="3"/>
        </dgm:presLayoutVars>
      </dgm:prSet>
      <dgm:spPr/>
    </dgm:pt>
    <dgm:pt modelId="{8CDCA5B0-DFCD-43F4-90C5-532868F4A764}" type="pres">
      <dgm:prSet presAssocID="{BFE0C8BB-43A5-4BBA-B9DC-EDDFC21AF44B}" presName="level3hierChild" presStyleCnt="0"/>
      <dgm:spPr/>
    </dgm:pt>
    <dgm:pt modelId="{6C8314B6-1151-4684-BE7D-224EEA32C0A9}" type="pres">
      <dgm:prSet presAssocID="{74FC4EE7-0916-424A-AE9C-93D66BF84D5D}" presName="conn2-1" presStyleLbl="parChTrans1D4" presStyleIdx="5" presStyleCnt="10"/>
      <dgm:spPr/>
    </dgm:pt>
    <dgm:pt modelId="{4F76FDC4-E309-4465-A2B3-874B7720648F}" type="pres">
      <dgm:prSet presAssocID="{74FC4EE7-0916-424A-AE9C-93D66BF84D5D}" presName="connTx" presStyleLbl="parChTrans1D4" presStyleIdx="5" presStyleCnt="10"/>
      <dgm:spPr/>
    </dgm:pt>
    <dgm:pt modelId="{004C1965-C558-4479-86D5-2453B16AF925}" type="pres">
      <dgm:prSet presAssocID="{B324FC98-6029-47B1-BEE2-BE9DF1F49959}" presName="root2" presStyleCnt="0"/>
      <dgm:spPr/>
    </dgm:pt>
    <dgm:pt modelId="{49615701-ABC1-4563-935E-C253B807EFBE}" type="pres">
      <dgm:prSet presAssocID="{B324FC98-6029-47B1-BEE2-BE9DF1F49959}" presName="LevelTwoTextNode" presStyleLbl="node4" presStyleIdx="5" presStyleCnt="10" custLinFactX="-100000" custLinFactY="-74519" custLinFactNeighborX="-125615" custLinFactNeighborY="-100000">
        <dgm:presLayoutVars>
          <dgm:chPref val="3"/>
        </dgm:presLayoutVars>
      </dgm:prSet>
      <dgm:spPr/>
    </dgm:pt>
    <dgm:pt modelId="{13C5071B-EB0A-4565-B721-5AF99916C541}" type="pres">
      <dgm:prSet presAssocID="{B324FC98-6029-47B1-BEE2-BE9DF1F49959}" presName="level3hierChild" presStyleCnt="0"/>
      <dgm:spPr/>
    </dgm:pt>
    <dgm:pt modelId="{80AC98A8-F950-46AC-87D2-87B74762F9DF}" type="pres">
      <dgm:prSet presAssocID="{E9414955-FBD9-4990-A5B6-5CCFB7734F89}" presName="conn2-1" presStyleLbl="parChTrans1D4" presStyleIdx="6" presStyleCnt="10"/>
      <dgm:spPr/>
    </dgm:pt>
    <dgm:pt modelId="{E3D90278-E6EE-461B-ADFF-E266BCB76E49}" type="pres">
      <dgm:prSet presAssocID="{E9414955-FBD9-4990-A5B6-5CCFB7734F89}" presName="connTx" presStyleLbl="parChTrans1D4" presStyleIdx="6" presStyleCnt="10"/>
      <dgm:spPr/>
    </dgm:pt>
    <dgm:pt modelId="{AB1804C6-9EA2-4A5F-9FB8-E0B10B3376E5}" type="pres">
      <dgm:prSet presAssocID="{89D86C53-3282-450B-B89B-FF36919D8E41}" presName="root2" presStyleCnt="0"/>
      <dgm:spPr/>
    </dgm:pt>
    <dgm:pt modelId="{829A7949-8E28-4DC4-8AB1-A555107A6590}" type="pres">
      <dgm:prSet presAssocID="{89D86C53-3282-450B-B89B-FF36919D8E41}" presName="LevelTwoTextNode" presStyleLbl="node4" presStyleIdx="6" presStyleCnt="10" custLinFactX="-100000" custLinFactY="-70220" custLinFactNeighborX="-125615" custLinFactNeighborY="-100000">
        <dgm:presLayoutVars>
          <dgm:chPref val="3"/>
        </dgm:presLayoutVars>
      </dgm:prSet>
      <dgm:spPr/>
    </dgm:pt>
    <dgm:pt modelId="{BA3982CE-5657-4312-9216-A4A3700988B2}" type="pres">
      <dgm:prSet presAssocID="{89D86C53-3282-450B-B89B-FF36919D8E41}" presName="level3hierChild" presStyleCnt="0"/>
      <dgm:spPr/>
    </dgm:pt>
    <dgm:pt modelId="{F7ED6653-568C-44C2-A96C-759183D757CC}" type="pres">
      <dgm:prSet presAssocID="{6EDCCCF8-0568-4514-BBF6-098DDDA3595A}" presName="conn2-1" presStyleLbl="parChTrans1D4" presStyleIdx="7" presStyleCnt="10"/>
      <dgm:spPr/>
    </dgm:pt>
    <dgm:pt modelId="{5BA86A45-5174-4B7E-8AAB-9ADD5796E28D}" type="pres">
      <dgm:prSet presAssocID="{6EDCCCF8-0568-4514-BBF6-098DDDA3595A}" presName="connTx" presStyleLbl="parChTrans1D4" presStyleIdx="7" presStyleCnt="10"/>
      <dgm:spPr/>
    </dgm:pt>
    <dgm:pt modelId="{8E903C9F-857E-41B8-8867-F8F14C1133D8}" type="pres">
      <dgm:prSet presAssocID="{8540272B-C66E-4A74-BAC7-D32800319E7E}" presName="root2" presStyleCnt="0"/>
      <dgm:spPr/>
    </dgm:pt>
    <dgm:pt modelId="{A46F9900-A61A-4CC1-9535-CC3BC2AB37AD}" type="pres">
      <dgm:prSet presAssocID="{8540272B-C66E-4A74-BAC7-D32800319E7E}" presName="LevelTwoTextNode" presStyleLbl="node4" presStyleIdx="7" presStyleCnt="10" custLinFactX="-100000" custLinFactY="-65920" custLinFactNeighborX="-125615" custLinFactNeighborY="-100000">
        <dgm:presLayoutVars>
          <dgm:chPref val="3"/>
        </dgm:presLayoutVars>
      </dgm:prSet>
      <dgm:spPr/>
    </dgm:pt>
    <dgm:pt modelId="{835B90F4-B6F0-4C71-8DD8-18A6483B6DC0}" type="pres">
      <dgm:prSet presAssocID="{8540272B-C66E-4A74-BAC7-D32800319E7E}" presName="level3hierChild" presStyleCnt="0"/>
      <dgm:spPr/>
    </dgm:pt>
    <dgm:pt modelId="{F055B4FF-4797-44DE-B17A-74B2D29DF605}" type="pres">
      <dgm:prSet presAssocID="{CA79B66C-30D7-4F00-9CE4-A929A916C0B0}" presName="conn2-1" presStyleLbl="parChTrans1D4" presStyleIdx="8" presStyleCnt="10"/>
      <dgm:spPr/>
    </dgm:pt>
    <dgm:pt modelId="{D5305A90-471E-44DE-8331-5C41B129A9CD}" type="pres">
      <dgm:prSet presAssocID="{CA79B66C-30D7-4F00-9CE4-A929A916C0B0}" presName="connTx" presStyleLbl="parChTrans1D4" presStyleIdx="8" presStyleCnt="10"/>
      <dgm:spPr/>
    </dgm:pt>
    <dgm:pt modelId="{1AF69E05-8CE3-4227-B0B9-5DCC3B1A5112}" type="pres">
      <dgm:prSet presAssocID="{108E2AC5-4DE7-46F8-B730-E7A50CB7F20C}" presName="root2" presStyleCnt="0"/>
      <dgm:spPr/>
    </dgm:pt>
    <dgm:pt modelId="{AF8BDB03-F3F7-40EA-A333-C664844181CD}" type="pres">
      <dgm:prSet presAssocID="{108E2AC5-4DE7-46F8-B730-E7A50CB7F20C}" presName="LevelTwoTextNode" presStyleLbl="node4" presStyleIdx="8" presStyleCnt="10" custLinFactX="-100000" custLinFactY="-61621" custLinFactNeighborX="-125615" custLinFactNeighborY="-100000">
        <dgm:presLayoutVars>
          <dgm:chPref val="3"/>
        </dgm:presLayoutVars>
      </dgm:prSet>
      <dgm:spPr/>
    </dgm:pt>
    <dgm:pt modelId="{A06646D1-1C52-415A-9DCB-A9D2D2E16509}" type="pres">
      <dgm:prSet presAssocID="{108E2AC5-4DE7-46F8-B730-E7A50CB7F20C}" presName="level3hierChild" presStyleCnt="0"/>
      <dgm:spPr/>
    </dgm:pt>
    <dgm:pt modelId="{B428B9BB-2202-4E5F-885C-B1E323D17783}" type="pres">
      <dgm:prSet presAssocID="{40F3E79B-43A5-43C1-BF3A-17CBC76B56D9}" presName="conn2-1" presStyleLbl="parChTrans1D4" presStyleIdx="9" presStyleCnt="10"/>
      <dgm:spPr/>
    </dgm:pt>
    <dgm:pt modelId="{70A7179D-8AD2-4DF1-829F-81C485A0402F}" type="pres">
      <dgm:prSet presAssocID="{40F3E79B-43A5-43C1-BF3A-17CBC76B56D9}" presName="connTx" presStyleLbl="parChTrans1D4" presStyleIdx="9" presStyleCnt="10"/>
      <dgm:spPr/>
    </dgm:pt>
    <dgm:pt modelId="{889DBE3A-B450-4F2A-990B-95B74E52717C}" type="pres">
      <dgm:prSet presAssocID="{9636CDC6-9385-49AC-8AE8-44093C7D4C5E}" presName="root2" presStyleCnt="0"/>
      <dgm:spPr/>
    </dgm:pt>
    <dgm:pt modelId="{069D64B0-41EA-4EDD-8AD6-42747B29D614}" type="pres">
      <dgm:prSet presAssocID="{9636CDC6-9385-49AC-8AE8-44093C7D4C5E}" presName="LevelTwoTextNode" presStyleLbl="node4" presStyleIdx="9" presStyleCnt="10" custLinFactX="-100000" custLinFactY="-57322" custLinFactNeighborX="-125615" custLinFactNeighborY="-100000">
        <dgm:presLayoutVars>
          <dgm:chPref val="3"/>
        </dgm:presLayoutVars>
      </dgm:prSet>
      <dgm:spPr/>
    </dgm:pt>
    <dgm:pt modelId="{39C834EF-CB5F-40FE-8F5D-7956729C6869}" type="pres">
      <dgm:prSet presAssocID="{9636CDC6-9385-49AC-8AE8-44093C7D4C5E}" presName="level3hierChild" presStyleCnt="0"/>
      <dgm:spPr/>
    </dgm:pt>
  </dgm:ptLst>
  <dgm:cxnLst>
    <dgm:cxn modelId="{CC8AFA00-41DE-47A7-AAE9-A1F14A7C7A41}" type="presOf" srcId="{E9414955-FBD9-4990-A5B6-5CCFB7734F89}" destId="{E3D90278-E6EE-461B-ADFF-E266BCB76E49}" srcOrd="1" destOrd="0" presId="urn:microsoft.com/office/officeart/2005/8/layout/hierarchy2"/>
    <dgm:cxn modelId="{A8706604-431B-4A7C-9897-0B5A1E21F6B0}" type="presOf" srcId="{F842F50A-5034-4D53-A8F4-F59AD6806D3A}" destId="{9885B9E7-3359-4BAF-8AA1-8CFED876A40E}" srcOrd="0" destOrd="0" presId="urn:microsoft.com/office/officeart/2005/8/layout/hierarchy2"/>
    <dgm:cxn modelId="{BCDEDD0B-CB84-4D6F-84D2-ECCED4B98199}" type="presOf" srcId="{888B03CB-2EF4-4158-8421-3B12E79BFE9C}" destId="{F0628868-0DF6-44A4-870F-AB07296B48C6}" srcOrd="1" destOrd="0" presId="urn:microsoft.com/office/officeart/2005/8/layout/hierarchy2"/>
    <dgm:cxn modelId="{8EDCDC0C-6D94-43E0-9891-FE1DC2098B8D}" type="presOf" srcId="{BDC6D002-4B32-46C5-BEC5-6143C005C3D9}" destId="{3C11956F-469D-4A0E-8045-0199C2B8085E}" srcOrd="0" destOrd="0" presId="urn:microsoft.com/office/officeart/2005/8/layout/hierarchy2"/>
    <dgm:cxn modelId="{296A9B10-E555-4789-9EC2-0235E86A2D4E}" type="presOf" srcId="{54E9BC89-FD96-4167-8D30-443BFBF0EB7E}" destId="{B7FA408A-6516-4615-8454-E4A24870EAA2}" srcOrd="0" destOrd="0" presId="urn:microsoft.com/office/officeart/2005/8/layout/hierarchy2"/>
    <dgm:cxn modelId="{DF95D412-216E-4EA6-904F-5B1FB3D691C4}" type="presOf" srcId="{BFE0C8BB-43A5-4BBA-B9DC-EDDFC21AF44B}" destId="{4DEA37EA-B3DE-4728-97F2-D1CE1F9D3DE7}" srcOrd="0" destOrd="0" presId="urn:microsoft.com/office/officeart/2005/8/layout/hierarchy2"/>
    <dgm:cxn modelId="{D58CDF15-7144-4532-A1C0-1D5A2083BEBA}" srcId="{CD70F1A9-EA64-42EA-AD4D-7A69E8AFF05A}" destId="{ED801AD9-3E23-4F45-8C67-8C4347DAED6D}" srcOrd="0" destOrd="0" parTransId="{A8F50D04-79B8-4704-85C8-C55217405443}" sibTransId="{96F39CE2-AC02-4B54-846D-1163B3ED45CF}"/>
    <dgm:cxn modelId="{5F552416-E342-431D-ACF5-13908ECB8E3D}" srcId="{BFE0C8BB-43A5-4BBA-B9DC-EDDFC21AF44B}" destId="{89D86C53-3282-450B-B89B-FF36919D8E41}" srcOrd="1" destOrd="0" parTransId="{E9414955-FBD9-4990-A5B6-5CCFB7734F89}" sibTransId="{696D8D4B-F3A9-4E07-9A06-61D07F2736A3}"/>
    <dgm:cxn modelId="{1D3C4C1A-FFDD-4703-97FF-455223057C96}" type="presOf" srcId="{610CAF1D-5581-483C-9FD8-AB9AFFE14203}" destId="{2E864544-65BE-4273-A0C2-FBB09AAEF3DB}" srcOrd="0" destOrd="0" presId="urn:microsoft.com/office/officeart/2005/8/layout/hierarchy2"/>
    <dgm:cxn modelId="{5883CC1C-29D6-412E-A5D4-035553FA61DB}" type="presOf" srcId="{888B03CB-2EF4-4158-8421-3B12E79BFE9C}" destId="{603F3EB5-AE93-4EC4-9A37-7A5676C92496}" srcOrd="0" destOrd="0" presId="urn:microsoft.com/office/officeart/2005/8/layout/hierarchy2"/>
    <dgm:cxn modelId="{2EB9631E-EFB0-4AB1-8E9F-BE94D5E1A7C6}" type="presOf" srcId="{6EDCCCF8-0568-4514-BBF6-098DDDA3595A}" destId="{5BA86A45-5174-4B7E-8AAB-9ADD5796E28D}" srcOrd="1" destOrd="0" presId="urn:microsoft.com/office/officeart/2005/8/layout/hierarchy2"/>
    <dgm:cxn modelId="{D2B82120-64C5-462A-960C-C1A49E94E231}" type="presOf" srcId="{89D86C53-3282-450B-B89B-FF36919D8E41}" destId="{829A7949-8E28-4DC4-8AB1-A555107A6590}" srcOrd="0" destOrd="0" presId="urn:microsoft.com/office/officeart/2005/8/layout/hierarchy2"/>
    <dgm:cxn modelId="{CC771A28-B28A-4E39-BEA0-2C22BE2EC430}" srcId="{CD70F1A9-EA64-42EA-AD4D-7A69E8AFF05A}" destId="{3EE5F7AA-CB21-43B8-8B04-C7DFDFAA1190}" srcOrd="3" destOrd="0" parTransId="{4E66018D-BB70-44A6-973E-5BAC154D9E34}" sibTransId="{2F41A9C9-0D26-428F-A090-470B47204F16}"/>
    <dgm:cxn modelId="{E74D2B29-6EB1-4B78-AC3D-42338A306E12}" type="presOf" srcId="{CA79B66C-30D7-4F00-9CE4-A929A916C0B0}" destId="{D5305A90-471E-44DE-8331-5C41B129A9CD}" srcOrd="1" destOrd="0" presId="urn:microsoft.com/office/officeart/2005/8/layout/hierarchy2"/>
    <dgm:cxn modelId="{CBFDEE29-1CD8-4E3C-9845-40107F7DB647}" type="presOf" srcId="{A6540CF4-F762-44EE-8076-5015EBB5C953}" destId="{EE938396-1C5D-42D0-9E9B-5C5E734B6D14}" srcOrd="0" destOrd="0" presId="urn:microsoft.com/office/officeart/2005/8/layout/hierarchy2"/>
    <dgm:cxn modelId="{EB1C552A-1E5D-435D-A743-34638AAD0A67}" srcId="{CD70F1A9-EA64-42EA-AD4D-7A69E8AFF05A}" destId="{C5F6F826-2810-486C-8008-E4A3507D43DE}" srcOrd="1" destOrd="0" parTransId="{BDC6D002-4B32-46C5-BEC5-6143C005C3D9}" sibTransId="{F0BF6FA3-3BBD-48A1-A9A1-891542AE2B91}"/>
    <dgm:cxn modelId="{F462712C-A196-42FA-A09F-8602DE7E9459}" type="presOf" srcId="{CDD4CE35-6335-474C-A4EE-62542CBA25A3}" destId="{3C8963EE-E02A-4526-AF5D-371E67DEF9BB}" srcOrd="0" destOrd="0" presId="urn:microsoft.com/office/officeart/2005/8/layout/hierarchy2"/>
    <dgm:cxn modelId="{F44FA82C-52BA-435E-859F-6DA5B3D77E08}" type="presOf" srcId="{3792CB79-ED11-4854-A464-EF33D4AA0F29}" destId="{E61FA91C-3BBD-4E5A-8270-E52C2A64F38A}" srcOrd="0" destOrd="0" presId="urn:microsoft.com/office/officeart/2005/8/layout/hierarchy2"/>
    <dgm:cxn modelId="{21AC3D2E-0397-42CC-A023-97E71E91895D}" type="presOf" srcId="{40F3E79B-43A5-43C1-BF3A-17CBC76B56D9}" destId="{70A7179D-8AD2-4DF1-829F-81C485A0402F}" srcOrd="1" destOrd="0" presId="urn:microsoft.com/office/officeart/2005/8/layout/hierarchy2"/>
    <dgm:cxn modelId="{60BAB534-1F42-44C7-A909-BB90260990D2}" srcId="{F842F50A-5034-4D53-A8F4-F59AD6806D3A}" destId="{CD70F1A9-EA64-42EA-AD4D-7A69E8AFF05A}" srcOrd="0" destOrd="0" parTransId="{610CAF1D-5581-483C-9FD8-AB9AFFE14203}" sibTransId="{D3867814-2CB2-4A6A-8415-D19CD9B751AF}"/>
    <dgm:cxn modelId="{7B3C7E35-E072-42CA-8850-47B9198113AA}" type="presOf" srcId="{348D3ACF-3689-45E9-8BED-11BC9E97A0AC}" destId="{AD7D1A75-9515-4F0B-A509-CCE96ABE7F18}" srcOrd="0" destOrd="0" presId="urn:microsoft.com/office/officeart/2005/8/layout/hierarchy2"/>
    <dgm:cxn modelId="{EFF19237-98A9-49E7-9A0C-ACDC2B763F8B}" type="presOf" srcId="{A8F50D04-79B8-4704-85C8-C55217405443}" destId="{6F040712-6FED-4165-A6D5-8475D2F0D349}" srcOrd="0" destOrd="0" presId="urn:microsoft.com/office/officeart/2005/8/layout/hierarchy2"/>
    <dgm:cxn modelId="{8AB34D39-06E4-48B4-B895-12B2DF7E63E2}" srcId="{348D3ACF-3689-45E9-8BED-11BC9E97A0AC}" destId="{BFE0C8BB-43A5-4BBA-B9DC-EDDFC21AF44B}" srcOrd="0" destOrd="0" parTransId="{54E9BC89-FD96-4167-8D30-443BFBF0EB7E}" sibTransId="{C0F7216F-A657-4BCF-A44A-D264B8662A73}"/>
    <dgm:cxn modelId="{43121E64-2319-4BA7-88E7-F0BB3CA761EE}" type="presOf" srcId="{4E66018D-BB70-44A6-973E-5BAC154D9E34}" destId="{C8E1A322-AA3D-4B60-B200-5DC6C206DC61}" srcOrd="1" destOrd="0" presId="urn:microsoft.com/office/officeart/2005/8/layout/hierarchy2"/>
    <dgm:cxn modelId="{13CBD366-A1DF-4F46-8052-E7ACAF741800}" type="presOf" srcId="{108E2AC5-4DE7-46F8-B730-E7A50CB7F20C}" destId="{AF8BDB03-F3F7-40EA-A333-C664844181CD}" srcOrd="0" destOrd="0" presId="urn:microsoft.com/office/officeart/2005/8/layout/hierarchy2"/>
    <dgm:cxn modelId="{CD7E4948-E5C4-4F6C-B99B-28ABB88FB98D}" type="presOf" srcId="{E9414955-FBD9-4990-A5B6-5CCFB7734F89}" destId="{80AC98A8-F950-46AC-87D2-87B74762F9DF}" srcOrd="0" destOrd="0" presId="urn:microsoft.com/office/officeart/2005/8/layout/hierarchy2"/>
    <dgm:cxn modelId="{B3048048-C918-4F55-AA3C-5AC7D29CB81D}" type="presOf" srcId="{C11A7C4C-B9CA-4790-8181-E3A367EE895B}" destId="{73876079-9A9F-4F48-BAF3-D23BB6643C6E}" srcOrd="1" destOrd="0" presId="urn:microsoft.com/office/officeart/2005/8/layout/hierarchy2"/>
    <dgm:cxn modelId="{64129C68-B7C4-4890-826F-AC9E9B40B5AE}" type="presOf" srcId="{CA79B66C-30D7-4F00-9CE4-A929A916C0B0}" destId="{F055B4FF-4797-44DE-B17A-74B2D29DF605}" srcOrd="0" destOrd="0" presId="urn:microsoft.com/office/officeart/2005/8/layout/hierarchy2"/>
    <dgm:cxn modelId="{29B2F94D-12B6-4589-BC6A-8524E9A5608B}" type="presOf" srcId="{6EDCCCF8-0568-4514-BBF6-098DDDA3595A}" destId="{F7ED6653-568C-44C2-A96C-759183D757CC}" srcOrd="0" destOrd="0" presId="urn:microsoft.com/office/officeart/2005/8/layout/hierarchy2"/>
    <dgm:cxn modelId="{4B08824E-7DB9-4FF8-A5C4-AED7E7DF4446}" type="presOf" srcId="{C11A7C4C-B9CA-4790-8181-E3A367EE895B}" destId="{4520B6E9-FB6F-483E-AC4E-D9ACE1D4CB66}" srcOrd="0" destOrd="0" presId="urn:microsoft.com/office/officeart/2005/8/layout/hierarchy2"/>
    <dgm:cxn modelId="{0A2D9850-A3F0-48E4-97BF-230C37AF7062}" type="presOf" srcId="{A8F50D04-79B8-4704-85C8-C55217405443}" destId="{B71B9781-D531-475C-A323-FFA38F8F7D0A}" srcOrd="1" destOrd="0" presId="urn:microsoft.com/office/officeart/2005/8/layout/hierarchy2"/>
    <dgm:cxn modelId="{8FFD3F72-0D42-439D-9AFD-10C2D0D0B079}" srcId="{BFE0C8BB-43A5-4BBA-B9DC-EDDFC21AF44B}" destId="{108E2AC5-4DE7-46F8-B730-E7A50CB7F20C}" srcOrd="3" destOrd="0" parTransId="{CA79B66C-30D7-4F00-9CE4-A929A916C0B0}" sibTransId="{8D8D095D-CA5E-4C38-9BEA-E53DCF4D5645}"/>
    <dgm:cxn modelId="{80691674-7331-4451-96F7-9CC23CA7DE28}" type="presOf" srcId="{4E66018D-BB70-44A6-973E-5BAC154D9E34}" destId="{97ECD000-5453-4F89-83A5-857EEE017444}" srcOrd="0" destOrd="0" presId="urn:microsoft.com/office/officeart/2005/8/layout/hierarchy2"/>
    <dgm:cxn modelId="{4A70CD7B-2F9C-4EDB-A39C-4C2F54AD18B3}" type="presOf" srcId="{F06AF7E2-DD60-428E-A0F8-D574BA44E40C}" destId="{8DE93B79-6CD0-4784-9DEE-69B495E4CF22}" srcOrd="1" destOrd="0" presId="urn:microsoft.com/office/officeart/2005/8/layout/hierarchy2"/>
    <dgm:cxn modelId="{0358FA88-658C-4ABC-A207-6D806795D76A}" srcId="{BFE0C8BB-43A5-4BBA-B9DC-EDDFC21AF44B}" destId="{B324FC98-6029-47B1-BEE2-BE9DF1F49959}" srcOrd="0" destOrd="0" parTransId="{74FC4EE7-0916-424A-AE9C-93D66BF84D5D}" sibTransId="{08F5B732-E176-4B5F-AEAD-BC05730CC54B}"/>
    <dgm:cxn modelId="{D5F5BF89-27DC-42F6-B78F-8647F14F4DDC}" type="presOf" srcId="{CD70F1A9-EA64-42EA-AD4D-7A69E8AFF05A}" destId="{751C863E-B76B-414A-8BF4-B2699FAF34CD}" srcOrd="0" destOrd="0" presId="urn:microsoft.com/office/officeart/2005/8/layout/hierarchy2"/>
    <dgm:cxn modelId="{6CCDD48F-00DC-41CF-AC32-D18FAD0FAFA1}" type="presOf" srcId="{C6EF636F-073B-48AD-B960-7A8222DB2E1D}" destId="{0291A18B-88A8-4EEA-8603-CA84E09A7F5B}" srcOrd="0" destOrd="0" presId="urn:microsoft.com/office/officeart/2005/8/layout/hierarchy2"/>
    <dgm:cxn modelId="{B7C712A2-9A60-4B2E-8CEB-7AB609ED63F8}" srcId="{C6EF636F-073B-48AD-B960-7A8222DB2E1D}" destId="{405F8745-F188-4AB6-857F-AD4E57CBEA58}" srcOrd="0" destOrd="0" parTransId="{E85B3ADC-3931-40F9-B783-B12B50FB7328}" sibTransId="{5567A89F-A7EB-476F-9D7C-DB081EAD251B}"/>
    <dgm:cxn modelId="{F2CE89A2-E8BE-42F3-A125-A410CA4CE119}" type="presOf" srcId="{9636CDC6-9385-49AC-8AE8-44093C7D4C5E}" destId="{069D64B0-41EA-4EDD-8AD6-42747B29D614}" srcOrd="0" destOrd="0" presId="urn:microsoft.com/office/officeart/2005/8/layout/hierarchy2"/>
    <dgm:cxn modelId="{91B078A3-C2C1-4087-A1A1-D3597C7E966D}" type="presOf" srcId="{405F8745-F188-4AB6-857F-AD4E57CBEA58}" destId="{1328D35F-AB14-457D-AAD8-182F2FF5DBA8}" srcOrd="0" destOrd="0" presId="urn:microsoft.com/office/officeart/2005/8/layout/hierarchy2"/>
    <dgm:cxn modelId="{C9EC67AD-3BA0-4BC2-A16A-5264DC59C591}" srcId="{405F8745-F188-4AB6-857F-AD4E57CBEA58}" destId="{348D3ACF-3689-45E9-8BED-11BC9E97A0AC}" srcOrd="1" destOrd="0" parTransId="{A6540CF4-F762-44EE-8076-5015EBB5C953}" sibTransId="{D451C76F-6D84-40B4-A6CB-3596DC74A47B}"/>
    <dgm:cxn modelId="{EA15A0AD-3E4E-4C0F-A54E-40444E089224}" type="presOf" srcId="{74FC4EE7-0916-424A-AE9C-93D66BF84D5D}" destId="{4F76FDC4-E309-4465-A2B3-874B7720648F}" srcOrd="1" destOrd="0" presId="urn:microsoft.com/office/officeart/2005/8/layout/hierarchy2"/>
    <dgm:cxn modelId="{57FF2AAF-494A-4F11-A29D-8593ED44DA9D}" type="presOf" srcId="{8540272B-C66E-4A74-BAC7-D32800319E7E}" destId="{A46F9900-A61A-4CC1-9535-CC3BC2AB37AD}" srcOrd="0" destOrd="0" presId="urn:microsoft.com/office/officeart/2005/8/layout/hierarchy2"/>
    <dgm:cxn modelId="{86187EB3-A27F-4EFB-9764-3C4CDF93D318}" srcId="{405F8745-F188-4AB6-857F-AD4E57CBEA58}" destId="{F842F50A-5034-4D53-A8F4-F59AD6806D3A}" srcOrd="0" destOrd="0" parTransId="{C11A7C4C-B9CA-4790-8181-E3A367EE895B}" sibTransId="{F6C07DD4-20E1-46AC-A733-39EC010A6376}"/>
    <dgm:cxn modelId="{724F5CB6-03FA-4352-AB60-8E61964B3B86}" type="presOf" srcId="{B324FC98-6029-47B1-BEE2-BE9DF1F49959}" destId="{49615701-ABC1-4563-935E-C253B807EFBE}" srcOrd="0" destOrd="0" presId="urn:microsoft.com/office/officeart/2005/8/layout/hierarchy2"/>
    <dgm:cxn modelId="{662B9CBF-BB28-4391-9230-7D8A46795A76}" srcId="{CD70F1A9-EA64-42EA-AD4D-7A69E8AFF05A}" destId="{3792CB79-ED11-4854-A464-EF33D4AA0F29}" srcOrd="2" destOrd="0" parTransId="{888B03CB-2EF4-4158-8421-3B12E79BFE9C}" sibTransId="{9B211F4B-2214-4270-8845-8DEA22A4F8E3}"/>
    <dgm:cxn modelId="{2ADE1EC9-5013-4851-A1B8-D43AF00BCDBD}" type="presOf" srcId="{F06AF7E2-DD60-428E-A0F8-D574BA44E40C}" destId="{6B4DA214-E020-4058-9A0B-D591D7240CD0}" srcOrd="0" destOrd="0" presId="urn:microsoft.com/office/officeart/2005/8/layout/hierarchy2"/>
    <dgm:cxn modelId="{82D838C9-83A0-4AD0-B756-1EAF67BBB8DF}" type="presOf" srcId="{610CAF1D-5581-483C-9FD8-AB9AFFE14203}" destId="{AAD3915D-40A6-4366-B4BB-14FB88F624B0}" srcOrd="1" destOrd="0" presId="urn:microsoft.com/office/officeart/2005/8/layout/hierarchy2"/>
    <dgm:cxn modelId="{665086D6-84AD-42B3-A2F7-0B5B16BC6D06}" type="presOf" srcId="{74FC4EE7-0916-424A-AE9C-93D66BF84D5D}" destId="{6C8314B6-1151-4684-BE7D-224EEA32C0A9}" srcOrd="0" destOrd="0" presId="urn:microsoft.com/office/officeart/2005/8/layout/hierarchy2"/>
    <dgm:cxn modelId="{E702D5D7-5FE9-4ECF-AA4B-850136493E66}" srcId="{CD70F1A9-EA64-42EA-AD4D-7A69E8AFF05A}" destId="{CDD4CE35-6335-474C-A4EE-62542CBA25A3}" srcOrd="4" destOrd="0" parTransId="{F06AF7E2-DD60-428E-A0F8-D574BA44E40C}" sibTransId="{A60F73F3-B3F8-4E8C-8958-E8CED80CC1C5}"/>
    <dgm:cxn modelId="{620982DA-3264-4713-9ABC-3565C7B57E49}" type="presOf" srcId="{ED801AD9-3E23-4F45-8C67-8C4347DAED6D}" destId="{0D43F5D4-CA86-416C-933C-8105B508C2D5}" srcOrd="0" destOrd="0" presId="urn:microsoft.com/office/officeart/2005/8/layout/hierarchy2"/>
    <dgm:cxn modelId="{CACC73DD-D8B6-412A-9AE6-8293AA26BFC0}" type="presOf" srcId="{A6540CF4-F762-44EE-8076-5015EBB5C953}" destId="{96FF38FE-DA37-4AA0-AEC5-E93F9ECE62E6}" srcOrd="1" destOrd="0" presId="urn:microsoft.com/office/officeart/2005/8/layout/hierarchy2"/>
    <dgm:cxn modelId="{05F7CADF-C26D-4012-8471-5CFBC906E3E1}" srcId="{BFE0C8BB-43A5-4BBA-B9DC-EDDFC21AF44B}" destId="{9636CDC6-9385-49AC-8AE8-44093C7D4C5E}" srcOrd="4" destOrd="0" parTransId="{40F3E79B-43A5-43C1-BF3A-17CBC76B56D9}" sibTransId="{EA735A55-AF72-4CD8-9A7F-CE8254D391E4}"/>
    <dgm:cxn modelId="{BD4774E8-40A5-4E58-A5CA-1D1FCD306EF0}" type="presOf" srcId="{3EE5F7AA-CB21-43B8-8B04-C7DFDFAA1190}" destId="{1A07D4AB-1FF7-42FD-A9C2-126A53826BCD}" srcOrd="0" destOrd="0" presId="urn:microsoft.com/office/officeart/2005/8/layout/hierarchy2"/>
    <dgm:cxn modelId="{39442FEB-EA2E-45EE-AB40-DA79A88B411A}" type="presOf" srcId="{40F3E79B-43A5-43C1-BF3A-17CBC76B56D9}" destId="{B428B9BB-2202-4E5F-885C-B1E323D17783}" srcOrd="0" destOrd="0" presId="urn:microsoft.com/office/officeart/2005/8/layout/hierarchy2"/>
    <dgm:cxn modelId="{3D456FEC-871A-44F1-83FA-5DED52A982CA}" type="presOf" srcId="{54E9BC89-FD96-4167-8D30-443BFBF0EB7E}" destId="{E3820CEF-8BF4-405F-B38B-8B278BF7440B}" srcOrd="1" destOrd="0" presId="urn:microsoft.com/office/officeart/2005/8/layout/hierarchy2"/>
    <dgm:cxn modelId="{8B6371F5-EFE3-4F8F-96C5-3E17E6406A9C}" type="presOf" srcId="{C5F6F826-2810-486C-8008-E4A3507D43DE}" destId="{83022E73-3B96-4086-BB1B-7A2E39C99403}" srcOrd="0" destOrd="0" presId="urn:microsoft.com/office/officeart/2005/8/layout/hierarchy2"/>
    <dgm:cxn modelId="{0F2968F7-E97C-4F51-A352-5F5876BE8DA1}" srcId="{BFE0C8BB-43A5-4BBA-B9DC-EDDFC21AF44B}" destId="{8540272B-C66E-4A74-BAC7-D32800319E7E}" srcOrd="2" destOrd="0" parTransId="{6EDCCCF8-0568-4514-BBF6-098DDDA3595A}" sibTransId="{2BAC6B6C-D03C-44E7-962B-8A80B5B5D846}"/>
    <dgm:cxn modelId="{334B93FE-4B79-4CE8-8E20-D5DCEF48068A}" type="presOf" srcId="{BDC6D002-4B32-46C5-BEC5-6143C005C3D9}" destId="{E9AFE633-37CD-4712-B750-16191A19EA92}" srcOrd="1" destOrd="0" presId="urn:microsoft.com/office/officeart/2005/8/layout/hierarchy2"/>
    <dgm:cxn modelId="{D182D58B-504D-40FE-8F0A-95237AF82C36}" type="presParOf" srcId="{0291A18B-88A8-4EEA-8603-CA84E09A7F5B}" destId="{F3504958-2433-4899-8F97-5267B3A34B22}" srcOrd="0" destOrd="0" presId="urn:microsoft.com/office/officeart/2005/8/layout/hierarchy2"/>
    <dgm:cxn modelId="{2445B326-3649-4AAD-A0BC-107E70A93ED6}" type="presParOf" srcId="{F3504958-2433-4899-8F97-5267B3A34B22}" destId="{1328D35F-AB14-457D-AAD8-182F2FF5DBA8}" srcOrd="0" destOrd="0" presId="urn:microsoft.com/office/officeart/2005/8/layout/hierarchy2"/>
    <dgm:cxn modelId="{9C1FA74D-4129-45D6-BD92-8995B879DD9F}" type="presParOf" srcId="{F3504958-2433-4899-8F97-5267B3A34B22}" destId="{D4BAE394-4B9A-4FC3-B605-9B6D134AC524}" srcOrd="1" destOrd="0" presId="urn:microsoft.com/office/officeart/2005/8/layout/hierarchy2"/>
    <dgm:cxn modelId="{9E98D1A5-4868-45A2-BAB1-E2EB6E5E1263}" type="presParOf" srcId="{D4BAE394-4B9A-4FC3-B605-9B6D134AC524}" destId="{4520B6E9-FB6F-483E-AC4E-D9ACE1D4CB66}" srcOrd="0" destOrd="0" presId="urn:microsoft.com/office/officeart/2005/8/layout/hierarchy2"/>
    <dgm:cxn modelId="{FCDDDE27-5B63-4FC5-A68D-99309629FAFA}" type="presParOf" srcId="{4520B6E9-FB6F-483E-AC4E-D9ACE1D4CB66}" destId="{73876079-9A9F-4F48-BAF3-D23BB6643C6E}" srcOrd="0" destOrd="0" presId="urn:microsoft.com/office/officeart/2005/8/layout/hierarchy2"/>
    <dgm:cxn modelId="{D1F02302-EC1A-4AF2-9CAE-FFE4D6D3E27C}" type="presParOf" srcId="{D4BAE394-4B9A-4FC3-B605-9B6D134AC524}" destId="{1A7F40F6-7E36-49B7-B387-83356FB59A3C}" srcOrd="1" destOrd="0" presId="urn:microsoft.com/office/officeart/2005/8/layout/hierarchy2"/>
    <dgm:cxn modelId="{9A86EA9C-3734-4509-AB90-FAD5B5BC6A10}" type="presParOf" srcId="{1A7F40F6-7E36-49B7-B387-83356FB59A3C}" destId="{9885B9E7-3359-4BAF-8AA1-8CFED876A40E}" srcOrd="0" destOrd="0" presId="urn:microsoft.com/office/officeart/2005/8/layout/hierarchy2"/>
    <dgm:cxn modelId="{514E3C09-2EC7-4E72-93F7-881F7BF38FF8}" type="presParOf" srcId="{1A7F40F6-7E36-49B7-B387-83356FB59A3C}" destId="{8CEFFDC8-179D-4B1A-AA6D-31B6AAD28F61}" srcOrd="1" destOrd="0" presId="urn:microsoft.com/office/officeart/2005/8/layout/hierarchy2"/>
    <dgm:cxn modelId="{F760C23D-960F-429D-9CD0-7CC1F281D964}" type="presParOf" srcId="{8CEFFDC8-179D-4B1A-AA6D-31B6AAD28F61}" destId="{2E864544-65BE-4273-A0C2-FBB09AAEF3DB}" srcOrd="0" destOrd="0" presId="urn:microsoft.com/office/officeart/2005/8/layout/hierarchy2"/>
    <dgm:cxn modelId="{92BC9D78-1439-4F70-A443-8B066D6CD243}" type="presParOf" srcId="{2E864544-65BE-4273-A0C2-FBB09AAEF3DB}" destId="{AAD3915D-40A6-4366-B4BB-14FB88F624B0}" srcOrd="0" destOrd="0" presId="urn:microsoft.com/office/officeart/2005/8/layout/hierarchy2"/>
    <dgm:cxn modelId="{C3473699-CD7C-4385-A942-8F6FF45CD04F}" type="presParOf" srcId="{8CEFFDC8-179D-4B1A-AA6D-31B6AAD28F61}" destId="{524FC68F-51A7-4ECF-99AB-36B0DF055C17}" srcOrd="1" destOrd="0" presId="urn:microsoft.com/office/officeart/2005/8/layout/hierarchy2"/>
    <dgm:cxn modelId="{0E6A3BFD-A26E-4761-AAB0-36A832DC1E4C}" type="presParOf" srcId="{524FC68F-51A7-4ECF-99AB-36B0DF055C17}" destId="{751C863E-B76B-414A-8BF4-B2699FAF34CD}" srcOrd="0" destOrd="0" presId="urn:microsoft.com/office/officeart/2005/8/layout/hierarchy2"/>
    <dgm:cxn modelId="{596CDBA6-46C8-4162-9E69-A693ADD05040}" type="presParOf" srcId="{524FC68F-51A7-4ECF-99AB-36B0DF055C17}" destId="{7D230F93-378D-4912-9BF7-F3FC515C3447}" srcOrd="1" destOrd="0" presId="urn:microsoft.com/office/officeart/2005/8/layout/hierarchy2"/>
    <dgm:cxn modelId="{6E8A3ECC-95E2-4759-9D65-56FCB9A76987}" type="presParOf" srcId="{7D230F93-378D-4912-9BF7-F3FC515C3447}" destId="{6F040712-6FED-4165-A6D5-8475D2F0D349}" srcOrd="0" destOrd="0" presId="urn:microsoft.com/office/officeart/2005/8/layout/hierarchy2"/>
    <dgm:cxn modelId="{DE8A796D-308E-413F-BF0D-808A3421DB13}" type="presParOf" srcId="{6F040712-6FED-4165-A6D5-8475D2F0D349}" destId="{B71B9781-D531-475C-A323-FFA38F8F7D0A}" srcOrd="0" destOrd="0" presId="urn:microsoft.com/office/officeart/2005/8/layout/hierarchy2"/>
    <dgm:cxn modelId="{BB0E3F92-FDEA-4877-94DD-FFAEEC7366BD}" type="presParOf" srcId="{7D230F93-378D-4912-9BF7-F3FC515C3447}" destId="{11FB7603-3244-4281-9017-6D579BD4AA42}" srcOrd="1" destOrd="0" presId="urn:microsoft.com/office/officeart/2005/8/layout/hierarchy2"/>
    <dgm:cxn modelId="{A250B5DC-393A-4771-B214-ACF71DBE9F6E}" type="presParOf" srcId="{11FB7603-3244-4281-9017-6D579BD4AA42}" destId="{0D43F5D4-CA86-416C-933C-8105B508C2D5}" srcOrd="0" destOrd="0" presId="urn:microsoft.com/office/officeart/2005/8/layout/hierarchy2"/>
    <dgm:cxn modelId="{CD6CC16D-E6DE-4D7D-A596-4FBE8D69D908}" type="presParOf" srcId="{11FB7603-3244-4281-9017-6D579BD4AA42}" destId="{9C94D382-B088-49EA-8FC5-FE028E1D5E12}" srcOrd="1" destOrd="0" presId="urn:microsoft.com/office/officeart/2005/8/layout/hierarchy2"/>
    <dgm:cxn modelId="{C8B486DC-8FD3-4526-85FE-15A763DA202D}" type="presParOf" srcId="{7D230F93-378D-4912-9BF7-F3FC515C3447}" destId="{3C11956F-469D-4A0E-8045-0199C2B8085E}" srcOrd="2" destOrd="0" presId="urn:microsoft.com/office/officeart/2005/8/layout/hierarchy2"/>
    <dgm:cxn modelId="{35FE6B78-A86A-4DE9-B6B5-03BF4374478C}" type="presParOf" srcId="{3C11956F-469D-4A0E-8045-0199C2B8085E}" destId="{E9AFE633-37CD-4712-B750-16191A19EA92}" srcOrd="0" destOrd="0" presId="urn:microsoft.com/office/officeart/2005/8/layout/hierarchy2"/>
    <dgm:cxn modelId="{7EC70E35-A81D-4606-8881-E56F9FAE35E9}" type="presParOf" srcId="{7D230F93-378D-4912-9BF7-F3FC515C3447}" destId="{FFCD617A-4594-4EA1-8A21-5BC768C45BF3}" srcOrd="3" destOrd="0" presId="urn:microsoft.com/office/officeart/2005/8/layout/hierarchy2"/>
    <dgm:cxn modelId="{93037D54-272D-4A4A-9F84-EF140DA5C5EB}" type="presParOf" srcId="{FFCD617A-4594-4EA1-8A21-5BC768C45BF3}" destId="{83022E73-3B96-4086-BB1B-7A2E39C99403}" srcOrd="0" destOrd="0" presId="urn:microsoft.com/office/officeart/2005/8/layout/hierarchy2"/>
    <dgm:cxn modelId="{C00A0F78-E65C-43FF-B476-D5EB0D11FB1B}" type="presParOf" srcId="{FFCD617A-4594-4EA1-8A21-5BC768C45BF3}" destId="{6E287AF7-80E1-44ED-9FF4-BEF81186B121}" srcOrd="1" destOrd="0" presId="urn:microsoft.com/office/officeart/2005/8/layout/hierarchy2"/>
    <dgm:cxn modelId="{AF30B1F2-6078-40E0-BDB7-E80DA8BA0F07}" type="presParOf" srcId="{7D230F93-378D-4912-9BF7-F3FC515C3447}" destId="{603F3EB5-AE93-4EC4-9A37-7A5676C92496}" srcOrd="4" destOrd="0" presId="urn:microsoft.com/office/officeart/2005/8/layout/hierarchy2"/>
    <dgm:cxn modelId="{F00F3EE9-31DC-4CCE-95D9-A63784C01AC9}" type="presParOf" srcId="{603F3EB5-AE93-4EC4-9A37-7A5676C92496}" destId="{F0628868-0DF6-44A4-870F-AB07296B48C6}" srcOrd="0" destOrd="0" presId="urn:microsoft.com/office/officeart/2005/8/layout/hierarchy2"/>
    <dgm:cxn modelId="{CA4CF6A7-E814-4DC8-9ACF-AE81FB6F873F}" type="presParOf" srcId="{7D230F93-378D-4912-9BF7-F3FC515C3447}" destId="{67246C24-8970-4483-B9C5-3D75D9D0529E}" srcOrd="5" destOrd="0" presId="urn:microsoft.com/office/officeart/2005/8/layout/hierarchy2"/>
    <dgm:cxn modelId="{947284B1-596C-4B35-8039-3EE8760A6916}" type="presParOf" srcId="{67246C24-8970-4483-B9C5-3D75D9D0529E}" destId="{E61FA91C-3BBD-4E5A-8270-E52C2A64F38A}" srcOrd="0" destOrd="0" presId="urn:microsoft.com/office/officeart/2005/8/layout/hierarchy2"/>
    <dgm:cxn modelId="{B67C24BB-A90B-474E-A36A-1DB38FFC6CE7}" type="presParOf" srcId="{67246C24-8970-4483-B9C5-3D75D9D0529E}" destId="{BB940AF5-5E03-4422-B116-D6503072D49D}" srcOrd="1" destOrd="0" presId="urn:microsoft.com/office/officeart/2005/8/layout/hierarchy2"/>
    <dgm:cxn modelId="{BD60A6C6-F3DD-4095-9B76-46C48581C7FD}" type="presParOf" srcId="{7D230F93-378D-4912-9BF7-F3FC515C3447}" destId="{97ECD000-5453-4F89-83A5-857EEE017444}" srcOrd="6" destOrd="0" presId="urn:microsoft.com/office/officeart/2005/8/layout/hierarchy2"/>
    <dgm:cxn modelId="{3C0FE7FF-DD56-4157-8043-C1A594296DB2}" type="presParOf" srcId="{97ECD000-5453-4F89-83A5-857EEE017444}" destId="{C8E1A322-AA3D-4B60-B200-5DC6C206DC61}" srcOrd="0" destOrd="0" presId="urn:microsoft.com/office/officeart/2005/8/layout/hierarchy2"/>
    <dgm:cxn modelId="{3E895269-7D10-4E6F-B3E5-3B396F7B5119}" type="presParOf" srcId="{7D230F93-378D-4912-9BF7-F3FC515C3447}" destId="{22AB83B7-83C6-40DF-8D60-98BF9E2D5FF4}" srcOrd="7" destOrd="0" presId="urn:microsoft.com/office/officeart/2005/8/layout/hierarchy2"/>
    <dgm:cxn modelId="{BA294EBE-36FF-49FE-9B59-96554D31BC58}" type="presParOf" srcId="{22AB83B7-83C6-40DF-8D60-98BF9E2D5FF4}" destId="{1A07D4AB-1FF7-42FD-A9C2-126A53826BCD}" srcOrd="0" destOrd="0" presId="urn:microsoft.com/office/officeart/2005/8/layout/hierarchy2"/>
    <dgm:cxn modelId="{423A3926-0657-4356-8410-DFAF96E0282F}" type="presParOf" srcId="{22AB83B7-83C6-40DF-8D60-98BF9E2D5FF4}" destId="{A8A1F112-12AE-4763-8A94-71DBDC29103C}" srcOrd="1" destOrd="0" presId="urn:microsoft.com/office/officeart/2005/8/layout/hierarchy2"/>
    <dgm:cxn modelId="{0F9CBBFD-28AA-491E-A777-F39EB2C3E6DA}" type="presParOf" srcId="{7D230F93-378D-4912-9BF7-F3FC515C3447}" destId="{6B4DA214-E020-4058-9A0B-D591D7240CD0}" srcOrd="8" destOrd="0" presId="urn:microsoft.com/office/officeart/2005/8/layout/hierarchy2"/>
    <dgm:cxn modelId="{08A5A106-F833-4D4B-825B-D2B91487C0D8}" type="presParOf" srcId="{6B4DA214-E020-4058-9A0B-D591D7240CD0}" destId="{8DE93B79-6CD0-4784-9DEE-69B495E4CF22}" srcOrd="0" destOrd="0" presId="urn:microsoft.com/office/officeart/2005/8/layout/hierarchy2"/>
    <dgm:cxn modelId="{D7DFEE89-200A-4516-9DAC-C26C743C44CF}" type="presParOf" srcId="{7D230F93-378D-4912-9BF7-F3FC515C3447}" destId="{42C74888-832A-46DA-8322-51FD3F227EC7}" srcOrd="9" destOrd="0" presId="urn:microsoft.com/office/officeart/2005/8/layout/hierarchy2"/>
    <dgm:cxn modelId="{65F94878-885E-49E3-BF84-13C40CE7A80F}" type="presParOf" srcId="{42C74888-832A-46DA-8322-51FD3F227EC7}" destId="{3C8963EE-E02A-4526-AF5D-371E67DEF9BB}" srcOrd="0" destOrd="0" presId="urn:microsoft.com/office/officeart/2005/8/layout/hierarchy2"/>
    <dgm:cxn modelId="{B2771069-1010-43BB-8836-3CE062F3E2F3}" type="presParOf" srcId="{42C74888-832A-46DA-8322-51FD3F227EC7}" destId="{3CE734F2-B14B-4AD2-B93B-095F088B5DF7}" srcOrd="1" destOrd="0" presId="urn:microsoft.com/office/officeart/2005/8/layout/hierarchy2"/>
    <dgm:cxn modelId="{98B5873F-E5C6-432F-87C7-00A322686575}" type="presParOf" srcId="{D4BAE394-4B9A-4FC3-B605-9B6D134AC524}" destId="{EE938396-1C5D-42D0-9E9B-5C5E734B6D14}" srcOrd="2" destOrd="0" presId="urn:microsoft.com/office/officeart/2005/8/layout/hierarchy2"/>
    <dgm:cxn modelId="{B82DA80B-41CE-40E5-BD32-40DEF2A1C416}" type="presParOf" srcId="{EE938396-1C5D-42D0-9E9B-5C5E734B6D14}" destId="{96FF38FE-DA37-4AA0-AEC5-E93F9ECE62E6}" srcOrd="0" destOrd="0" presId="urn:microsoft.com/office/officeart/2005/8/layout/hierarchy2"/>
    <dgm:cxn modelId="{8C6386FC-C51E-4B1D-BCA3-A183B5DE4BB5}" type="presParOf" srcId="{D4BAE394-4B9A-4FC3-B605-9B6D134AC524}" destId="{594C5F10-8AF7-4383-AD63-88BAFC84987C}" srcOrd="3" destOrd="0" presId="urn:microsoft.com/office/officeart/2005/8/layout/hierarchy2"/>
    <dgm:cxn modelId="{55E501DC-DA97-4C71-9A80-77411107B889}" type="presParOf" srcId="{594C5F10-8AF7-4383-AD63-88BAFC84987C}" destId="{AD7D1A75-9515-4F0B-A509-CCE96ABE7F18}" srcOrd="0" destOrd="0" presId="urn:microsoft.com/office/officeart/2005/8/layout/hierarchy2"/>
    <dgm:cxn modelId="{25B3B5DA-8FD2-4AE9-8CF2-526FFAA0126F}" type="presParOf" srcId="{594C5F10-8AF7-4383-AD63-88BAFC84987C}" destId="{9E24B4BC-71FD-46B6-A084-2F7563FDA7D1}" srcOrd="1" destOrd="0" presId="urn:microsoft.com/office/officeart/2005/8/layout/hierarchy2"/>
    <dgm:cxn modelId="{35BBAA1A-0AAD-448B-B09E-0568DF2BA2EE}" type="presParOf" srcId="{9E24B4BC-71FD-46B6-A084-2F7563FDA7D1}" destId="{B7FA408A-6516-4615-8454-E4A24870EAA2}" srcOrd="0" destOrd="0" presId="urn:microsoft.com/office/officeart/2005/8/layout/hierarchy2"/>
    <dgm:cxn modelId="{449FD12B-9D89-4396-9823-79402E7E58B7}" type="presParOf" srcId="{B7FA408A-6516-4615-8454-E4A24870EAA2}" destId="{E3820CEF-8BF4-405F-B38B-8B278BF7440B}" srcOrd="0" destOrd="0" presId="urn:microsoft.com/office/officeart/2005/8/layout/hierarchy2"/>
    <dgm:cxn modelId="{87C4EA28-88CB-4C39-8F38-499EC36B5938}" type="presParOf" srcId="{9E24B4BC-71FD-46B6-A084-2F7563FDA7D1}" destId="{8C68259C-89EE-48C3-B935-DFA6137B93B7}" srcOrd="1" destOrd="0" presId="urn:microsoft.com/office/officeart/2005/8/layout/hierarchy2"/>
    <dgm:cxn modelId="{645C1062-4CB8-48F4-9B05-40B3DA0A94A5}" type="presParOf" srcId="{8C68259C-89EE-48C3-B935-DFA6137B93B7}" destId="{4DEA37EA-B3DE-4728-97F2-D1CE1F9D3DE7}" srcOrd="0" destOrd="0" presId="urn:microsoft.com/office/officeart/2005/8/layout/hierarchy2"/>
    <dgm:cxn modelId="{8BDDD4EA-8027-492E-A7CA-FC16DBB887B3}" type="presParOf" srcId="{8C68259C-89EE-48C3-B935-DFA6137B93B7}" destId="{8CDCA5B0-DFCD-43F4-90C5-532868F4A764}" srcOrd="1" destOrd="0" presId="urn:microsoft.com/office/officeart/2005/8/layout/hierarchy2"/>
    <dgm:cxn modelId="{23861CAA-23BA-4C59-BFF4-E4754D103CFC}" type="presParOf" srcId="{8CDCA5B0-DFCD-43F4-90C5-532868F4A764}" destId="{6C8314B6-1151-4684-BE7D-224EEA32C0A9}" srcOrd="0" destOrd="0" presId="urn:microsoft.com/office/officeart/2005/8/layout/hierarchy2"/>
    <dgm:cxn modelId="{90FE0C5B-B8A6-4C5B-B256-C3D7F202BA8D}" type="presParOf" srcId="{6C8314B6-1151-4684-BE7D-224EEA32C0A9}" destId="{4F76FDC4-E309-4465-A2B3-874B7720648F}" srcOrd="0" destOrd="0" presId="urn:microsoft.com/office/officeart/2005/8/layout/hierarchy2"/>
    <dgm:cxn modelId="{A949A2E1-CB3B-4A11-8E01-77F0BB6ECA83}" type="presParOf" srcId="{8CDCA5B0-DFCD-43F4-90C5-532868F4A764}" destId="{004C1965-C558-4479-86D5-2453B16AF925}" srcOrd="1" destOrd="0" presId="urn:microsoft.com/office/officeart/2005/8/layout/hierarchy2"/>
    <dgm:cxn modelId="{EE5F3C56-93A6-47A9-8F17-0E0CC88816CA}" type="presParOf" srcId="{004C1965-C558-4479-86D5-2453B16AF925}" destId="{49615701-ABC1-4563-935E-C253B807EFBE}" srcOrd="0" destOrd="0" presId="urn:microsoft.com/office/officeart/2005/8/layout/hierarchy2"/>
    <dgm:cxn modelId="{522734B3-80C1-4974-B10E-05F372D517C2}" type="presParOf" srcId="{004C1965-C558-4479-86D5-2453B16AF925}" destId="{13C5071B-EB0A-4565-B721-5AF99916C541}" srcOrd="1" destOrd="0" presId="urn:microsoft.com/office/officeart/2005/8/layout/hierarchy2"/>
    <dgm:cxn modelId="{6F10CC09-B72E-4376-AF44-D5F060C57F3B}" type="presParOf" srcId="{8CDCA5B0-DFCD-43F4-90C5-532868F4A764}" destId="{80AC98A8-F950-46AC-87D2-87B74762F9DF}" srcOrd="2" destOrd="0" presId="urn:microsoft.com/office/officeart/2005/8/layout/hierarchy2"/>
    <dgm:cxn modelId="{32081925-118A-44E3-87FF-BA17DE6BFBD5}" type="presParOf" srcId="{80AC98A8-F950-46AC-87D2-87B74762F9DF}" destId="{E3D90278-E6EE-461B-ADFF-E266BCB76E49}" srcOrd="0" destOrd="0" presId="urn:microsoft.com/office/officeart/2005/8/layout/hierarchy2"/>
    <dgm:cxn modelId="{867870E9-60B5-4ABF-9D80-B2C60FAD55F1}" type="presParOf" srcId="{8CDCA5B0-DFCD-43F4-90C5-532868F4A764}" destId="{AB1804C6-9EA2-4A5F-9FB8-E0B10B3376E5}" srcOrd="3" destOrd="0" presId="urn:microsoft.com/office/officeart/2005/8/layout/hierarchy2"/>
    <dgm:cxn modelId="{54868F05-E291-4F6B-9432-59814393E1C3}" type="presParOf" srcId="{AB1804C6-9EA2-4A5F-9FB8-E0B10B3376E5}" destId="{829A7949-8E28-4DC4-8AB1-A555107A6590}" srcOrd="0" destOrd="0" presId="urn:microsoft.com/office/officeart/2005/8/layout/hierarchy2"/>
    <dgm:cxn modelId="{9E3AE903-C446-424C-A679-D35A867F198A}" type="presParOf" srcId="{AB1804C6-9EA2-4A5F-9FB8-E0B10B3376E5}" destId="{BA3982CE-5657-4312-9216-A4A3700988B2}" srcOrd="1" destOrd="0" presId="urn:microsoft.com/office/officeart/2005/8/layout/hierarchy2"/>
    <dgm:cxn modelId="{2360318E-82CE-429F-AF8B-D8BEFFD6D0F1}" type="presParOf" srcId="{8CDCA5B0-DFCD-43F4-90C5-532868F4A764}" destId="{F7ED6653-568C-44C2-A96C-759183D757CC}" srcOrd="4" destOrd="0" presId="urn:microsoft.com/office/officeart/2005/8/layout/hierarchy2"/>
    <dgm:cxn modelId="{17EA01AE-11E4-47A6-911A-7A16A843BF87}" type="presParOf" srcId="{F7ED6653-568C-44C2-A96C-759183D757CC}" destId="{5BA86A45-5174-4B7E-8AAB-9ADD5796E28D}" srcOrd="0" destOrd="0" presId="urn:microsoft.com/office/officeart/2005/8/layout/hierarchy2"/>
    <dgm:cxn modelId="{35630056-AEE8-4F79-8169-3B9D03F5AF87}" type="presParOf" srcId="{8CDCA5B0-DFCD-43F4-90C5-532868F4A764}" destId="{8E903C9F-857E-41B8-8867-F8F14C1133D8}" srcOrd="5" destOrd="0" presId="urn:microsoft.com/office/officeart/2005/8/layout/hierarchy2"/>
    <dgm:cxn modelId="{0DF0041D-6493-4B30-AE68-C633A670D22D}" type="presParOf" srcId="{8E903C9F-857E-41B8-8867-F8F14C1133D8}" destId="{A46F9900-A61A-4CC1-9535-CC3BC2AB37AD}" srcOrd="0" destOrd="0" presId="urn:microsoft.com/office/officeart/2005/8/layout/hierarchy2"/>
    <dgm:cxn modelId="{9809F977-81E7-4130-AC86-18BAE6E846F5}" type="presParOf" srcId="{8E903C9F-857E-41B8-8867-F8F14C1133D8}" destId="{835B90F4-B6F0-4C71-8DD8-18A6483B6DC0}" srcOrd="1" destOrd="0" presId="urn:microsoft.com/office/officeart/2005/8/layout/hierarchy2"/>
    <dgm:cxn modelId="{C1791823-D8B3-4C6C-A48C-90F0FD3435B8}" type="presParOf" srcId="{8CDCA5B0-DFCD-43F4-90C5-532868F4A764}" destId="{F055B4FF-4797-44DE-B17A-74B2D29DF605}" srcOrd="6" destOrd="0" presId="urn:microsoft.com/office/officeart/2005/8/layout/hierarchy2"/>
    <dgm:cxn modelId="{76232A9E-BE1E-4128-864A-A23B2009F4EA}" type="presParOf" srcId="{F055B4FF-4797-44DE-B17A-74B2D29DF605}" destId="{D5305A90-471E-44DE-8331-5C41B129A9CD}" srcOrd="0" destOrd="0" presId="urn:microsoft.com/office/officeart/2005/8/layout/hierarchy2"/>
    <dgm:cxn modelId="{C8B49F1A-C088-47B2-9616-D7E24B32E167}" type="presParOf" srcId="{8CDCA5B0-DFCD-43F4-90C5-532868F4A764}" destId="{1AF69E05-8CE3-4227-B0B9-5DCC3B1A5112}" srcOrd="7" destOrd="0" presId="urn:microsoft.com/office/officeart/2005/8/layout/hierarchy2"/>
    <dgm:cxn modelId="{E11BFA8F-49AA-4636-8E0F-ABC663BB5BEE}" type="presParOf" srcId="{1AF69E05-8CE3-4227-B0B9-5DCC3B1A5112}" destId="{AF8BDB03-F3F7-40EA-A333-C664844181CD}" srcOrd="0" destOrd="0" presId="urn:microsoft.com/office/officeart/2005/8/layout/hierarchy2"/>
    <dgm:cxn modelId="{945CB0C8-0400-4986-A2AE-484ADD472D85}" type="presParOf" srcId="{1AF69E05-8CE3-4227-B0B9-5DCC3B1A5112}" destId="{A06646D1-1C52-415A-9DCB-A9D2D2E16509}" srcOrd="1" destOrd="0" presId="urn:microsoft.com/office/officeart/2005/8/layout/hierarchy2"/>
    <dgm:cxn modelId="{1C5C4900-F438-4939-94F0-0AC1C0465A07}" type="presParOf" srcId="{8CDCA5B0-DFCD-43F4-90C5-532868F4A764}" destId="{B428B9BB-2202-4E5F-885C-B1E323D17783}" srcOrd="8" destOrd="0" presId="urn:microsoft.com/office/officeart/2005/8/layout/hierarchy2"/>
    <dgm:cxn modelId="{14CBF7C2-2E4B-4982-94EA-BFCE6649A091}" type="presParOf" srcId="{B428B9BB-2202-4E5F-885C-B1E323D17783}" destId="{70A7179D-8AD2-4DF1-829F-81C485A0402F}" srcOrd="0" destOrd="0" presId="urn:microsoft.com/office/officeart/2005/8/layout/hierarchy2"/>
    <dgm:cxn modelId="{339B325C-89CA-482A-9FCF-C68C6B103590}" type="presParOf" srcId="{8CDCA5B0-DFCD-43F4-90C5-532868F4A764}" destId="{889DBE3A-B450-4F2A-990B-95B74E52717C}" srcOrd="9" destOrd="0" presId="urn:microsoft.com/office/officeart/2005/8/layout/hierarchy2"/>
    <dgm:cxn modelId="{87A6C969-7268-4D3C-A705-18293CB81D14}" type="presParOf" srcId="{889DBE3A-B450-4F2A-990B-95B74E52717C}" destId="{069D64B0-41EA-4EDD-8AD6-42747B29D614}" srcOrd="0" destOrd="0" presId="urn:microsoft.com/office/officeart/2005/8/layout/hierarchy2"/>
    <dgm:cxn modelId="{0823C195-3EC9-4916-BE73-ED17A471B175}" type="presParOf" srcId="{889DBE3A-B450-4F2A-990B-95B74E52717C}" destId="{39C834EF-CB5F-40FE-8F5D-7956729C68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8B7AC-F8E5-4BF1-9BA8-CAC98D11D5DA}">
      <dsp:nvSpPr>
        <dsp:cNvPr id="0" name=""/>
        <dsp:cNvSpPr/>
      </dsp:nvSpPr>
      <dsp:spPr>
        <a:xfrm>
          <a:off x="3226851" y="86514"/>
          <a:ext cx="1283642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8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8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Arial" panose="020B0604020202020204" pitchFamily="34" charset="0"/>
              <a:cs typeface="Arial" panose="020B0604020202020204" pitchFamily="34" charset="0"/>
            </a:rPr>
            <a:t>Software</a:t>
          </a:r>
        </a:p>
      </dsp:txBody>
      <dsp:txXfrm>
        <a:off x="3251915" y="111578"/>
        <a:ext cx="1233514" cy="805633"/>
      </dsp:txXfrm>
    </dsp:sp>
    <dsp:sp modelId="{62BFDF9F-AFEB-45B4-A0A2-64E6089F63D9}">
      <dsp:nvSpPr>
        <dsp:cNvPr id="0" name=""/>
        <dsp:cNvSpPr/>
      </dsp:nvSpPr>
      <dsp:spPr>
        <a:xfrm>
          <a:off x="2201988" y="942276"/>
          <a:ext cx="1666684" cy="342304"/>
        </a:xfrm>
        <a:custGeom>
          <a:avLst/>
          <a:gdLst/>
          <a:ahLst/>
          <a:cxnLst/>
          <a:rect l="0" t="0" r="0" b="0"/>
          <a:pathLst>
            <a:path>
              <a:moveTo>
                <a:pt x="1666684" y="0"/>
              </a:moveTo>
              <a:lnTo>
                <a:pt x="1666684" y="171152"/>
              </a:lnTo>
              <a:lnTo>
                <a:pt x="0" y="171152"/>
              </a:lnTo>
              <a:lnTo>
                <a:pt x="0" y="342304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D114C-22C7-4A9E-9ED1-EE957027A0C5}">
      <dsp:nvSpPr>
        <dsp:cNvPr id="0" name=""/>
        <dsp:cNvSpPr/>
      </dsp:nvSpPr>
      <dsp:spPr>
        <a:xfrm>
          <a:off x="1315023" y="1284580"/>
          <a:ext cx="1773929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7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7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Systémový (operační)</a:t>
          </a:r>
        </a:p>
      </dsp:txBody>
      <dsp:txXfrm>
        <a:off x="1340087" y="1309644"/>
        <a:ext cx="1723801" cy="805633"/>
      </dsp:txXfrm>
    </dsp:sp>
    <dsp:sp modelId="{3A27CEBE-7790-4E81-8184-C27E4A16CC9B}">
      <dsp:nvSpPr>
        <dsp:cNvPr id="0" name=""/>
        <dsp:cNvSpPr/>
      </dsp:nvSpPr>
      <dsp:spPr>
        <a:xfrm>
          <a:off x="1047082" y="2140342"/>
          <a:ext cx="1154906" cy="342304"/>
        </a:xfrm>
        <a:custGeom>
          <a:avLst/>
          <a:gdLst/>
          <a:ahLst/>
          <a:cxnLst/>
          <a:rect l="0" t="0" r="0" b="0"/>
          <a:pathLst>
            <a:path>
              <a:moveTo>
                <a:pt x="1154906" y="0"/>
              </a:moveTo>
              <a:lnTo>
                <a:pt x="1154906" y="171152"/>
              </a:lnTo>
              <a:lnTo>
                <a:pt x="0" y="171152"/>
              </a:lnTo>
              <a:lnTo>
                <a:pt x="0" y="342304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70991-B116-4FAA-9DE2-5020123874A5}">
      <dsp:nvSpPr>
        <dsp:cNvPr id="0" name=""/>
        <dsp:cNvSpPr/>
      </dsp:nvSpPr>
      <dsp:spPr>
        <a:xfrm>
          <a:off x="438776" y="2482647"/>
          <a:ext cx="1216610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MS Windows</a:t>
          </a:r>
        </a:p>
      </dsp:txBody>
      <dsp:txXfrm>
        <a:off x="463840" y="2507711"/>
        <a:ext cx="1166482" cy="805633"/>
      </dsp:txXfrm>
    </dsp:sp>
    <dsp:sp modelId="{E4E3F817-CE0A-4A3E-B22C-CA36509F2409}">
      <dsp:nvSpPr>
        <dsp:cNvPr id="0" name=""/>
        <dsp:cNvSpPr/>
      </dsp:nvSpPr>
      <dsp:spPr>
        <a:xfrm>
          <a:off x="2201988" y="2140342"/>
          <a:ext cx="251741" cy="342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52"/>
              </a:lnTo>
              <a:lnTo>
                <a:pt x="251741" y="171152"/>
              </a:lnTo>
              <a:lnTo>
                <a:pt x="251741" y="342304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6FB13-4D09-4A5F-98BD-C1E718817ED1}">
      <dsp:nvSpPr>
        <dsp:cNvPr id="0" name=""/>
        <dsp:cNvSpPr/>
      </dsp:nvSpPr>
      <dsp:spPr>
        <a:xfrm>
          <a:off x="2040480" y="2482647"/>
          <a:ext cx="826498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Linux</a:t>
          </a:r>
        </a:p>
      </dsp:txBody>
      <dsp:txXfrm>
        <a:off x="2064687" y="2506854"/>
        <a:ext cx="778084" cy="807347"/>
      </dsp:txXfrm>
    </dsp:sp>
    <dsp:sp modelId="{38C45D5B-C7D2-4A6E-821E-31B27AA23CDF}">
      <dsp:nvSpPr>
        <dsp:cNvPr id="0" name=""/>
        <dsp:cNvSpPr/>
      </dsp:nvSpPr>
      <dsp:spPr>
        <a:xfrm>
          <a:off x="2201988" y="2140342"/>
          <a:ext cx="1391320" cy="342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52"/>
              </a:lnTo>
              <a:lnTo>
                <a:pt x="1391320" y="171152"/>
              </a:lnTo>
              <a:lnTo>
                <a:pt x="1391320" y="342304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C7949-F3E8-4F64-84FF-40FEE40C1441}">
      <dsp:nvSpPr>
        <dsp:cNvPr id="0" name=""/>
        <dsp:cNvSpPr/>
      </dsp:nvSpPr>
      <dsp:spPr>
        <a:xfrm>
          <a:off x="3252072" y="2482647"/>
          <a:ext cx="682474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MAC</a:t>
          </a:r>
        </a:p>
      </dsp:txBody>
      <dsp:txXfrm>
        <a:off x="3272061" y="2502636"/>
        <a:ext cx="642496" cy="815783"/>
      </dsp:txXfrm>
    </dsp:sp>
    <dsp:sp modelId="{4AE8572D-0FE2-40AB-8C1F-70DBD4862019}">
      <dsp:nvSpPr>
        <dsp:cNvPr id="0" name=""/>
        <dsp:cNvSpPr/>
      </dsp:nvSpPr>
      <dsp:spPr>
        <a:xfrm>
          <a:off x="3868672" y="942276"/>
          <a:ext cx="1927155" cy="342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52"/>
              </a:lnTo>
              <a:lnTo>
                <a:pt x="1927155" y="171152"/>
              </a:lnTo>
              <a:lnTo>
                <a:pt x="1927155" y="342304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8EE6-ECEF-46E0-9D41-CC736D69BC4C}">
      <dsp:nvSpPr>
        <dsp:cNvPr id="0" name=""/>
        <dsp:cNvSpPr/>
      </dsp:nvSpPr>
      <dsp:spPr>
        <a:xfrm>
          <a:off x="5154006" y="1284580"/>
          <a:ext cx="1283642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7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7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Aplikační</a:t>
          </a:r>
        </a:p>
      </dsp:txBody>
      <dsp:txXfrm>
        <a:off x="5179070" y="1309644"/>
        <a:ext cx="1233514" cy="805633"/>
      </dsp:txXfrm>
    </dsp:sp>
    <dsp:sp modelId="{21C0B5CD-FE00-41D8-967C-533FCDE5DDD7}">
      <dsp:nvSpPr>
        <dsp:cNvPr id="0" name=""/>
        <dsp:cNvSpPr/>
      </dsp:nvSpPr>
      <dsp:spPr>
        <a:xfrm>
          <a:off x="4961460" y="2140342"/>
          <a:ext cx="834367" cy="342304"/>
        </a:xfrm>
        <a:custGeom>
          <a:avLst/>
          <a:gdLst/>
          <a:ahLst/>
          <a:cxnLst/>
          <a:rect l="0" t="0" r="0" b="0"/>
          <a:pathLst>
            <a:path>
              <a:moveTo>
                <a:pt x="834367" y="0"/>
              </a:moveTo>
              <a:lnTo>
                <a:pt x="834367" y="171152"/>
              </a:lnTo>
              <a:lnTo>
                <a:pt x="0" y="171152"/>
              </a:lnTo>
              <a:lnTo>
                <a:pt x="0" y="342304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B90AC-6B12-45EA-A0CC-A0968D4B296F}">
      <dsp:nvSpPr>
        <dsp:cNvPr id="0" name=""/>
        <dsp:cNvSpPr/>
      </dsp:nvSpPr>
      <dsp:spPr>
        <a:xfrm>
          <a:off x="4319639" y="2482647"/>
          <a:ext cx="1283642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9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9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Jednotlivé programy</a:t>
          </a:r>
        </a:p>
      </dsp:txBody>
      <dsp:txXfrm>
        <a:off x="4344703" y="2507711"/>
        <a:ext cx="1233514" cy="805633"/>
      </dsp:txXfrm>
    </dsp:sp>
    <dsp:sp modelId="{399A16EC-0889-434A-B448-C694B1093FCF}">
      <dsp:nvSpPr>
        <dsp:cNvPr id="0" name=""/>
        <dsp:cNvSpPr/>
      </dsp:nvSpPr>
      <dsp:spPr>
        <a:xfrm>
          <a:off x="5795828" y="2140342"/>
          <a:ext cx="834367" cy="342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52"/>
              </a:lnTo>
              <a:lnTo>
                <a:pt x="834367" y="171152"/>
              </a:lnTo>
              <a:lnTo>
                <a:pt x="834367" y="342304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11663-DAA2-4A8F-A221-AF64A5DA1B14}">
      <dsp:nvSpPr>
        <dsp:cNvPr id="0" name=""/>
        <dsp:cNvSpPr/>
      </dsp:nvSpPr>
      <dsp:spPr>
        <a:xfrm>
          <a:off x="5988374" y="2482647"/>
          <a:ext cx="1283642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9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9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Balíčky programů</a:t>
          </a:r>
        </a:p>
      </dsp:txBody>
      <dsp:txXfrm>
        <a:off x="6013438" y="2507711"/>
        <a:ext cx="1233514" cy="805633"/>
      </dsp:txXfrm>
    </dsp:sp>
    <dsp:sp modelId="{2739F771-C731-44E8-987C-74B381B0A1EC}">
      <dsp:nvSpPr>
        <dsp:cNvPr id="0" name=""/>
        <dsp:cNvSpPr/>
      </dsp:nvSpPr>
      <dsp:spPr>
        <a:xfrm>
          <a:off x="6584475" y="3338409"/>
          <a:ext cx="91440" cy="3514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722"/>
              </a:lnTo>
              <a:lnTo>
                <a:pt x="62984" y="175722"/>
              </a:lnTo>
              <a:lnTo>
                <a:pt x="62984" y="351444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B60A8-3745-48EC-BE79-CC9FC3CB545D}">
      <dsp:nvSpPr>
        <dsp:cNvPr id="0" name=""/>
        <dsp:cNvSpPr/>
      </dsp:nvSpPr>
      <dsp:spPr>
        <a:xfrm>
          <a:off x="6005639" y="3689853"/>
          <a:ext cx="1283642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Office (kancelářské balíčky)</a:t>
          </a:r>
        </a:p>
      </dsp:txBody>
      <dsp:txXfrm>
        <a:off x="6030703" y="3714917"/>
        <a:ext cx="1233514" cy="805633"/>
      </dsp:txXfrm>
    </dsp:sp>
    <dsp:sp modelId="{30B04B09-E0AF-4C43-9F86-62B0F44E10EF}">
      <dsp:nvSpPr>
        <dsp:cNvPr id="0" name=""/>
        <dsp:cNvSpPr/>
      </dsp:nvSpPr>
      <dsp:spPr>
        <a:xfrm>
          <a:off x="5274072" y="4545615"/>
          <a:ext cx="1373388" cy="333165"/>
        </a:xfrm>
        <a:custGeom>
          <a:avLst/>
          <a:gdLst/>
          <a:ahLst/>
          <a:cxnLst/>
          <a:rect l="0" t="0" r="0" b="0"/>
          <a:pathLst>
            <a:path>
              <a:moveTo>
                <a:pt x="1373388" y="0"/>
              </a:moveTo>
              <a:lnTo>
                <a:pt x="1373388" y="166582"/>
              </a:lnTo>
              <a:lnTo>
                <a:pt x="0" y="166582"/>
              </a:lnTo>
              <a:lnTo>
                <a:pt x="0" y="333165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746DB-CB4D-4C96-98CA-A25B23599013}">
      <dsp:nvSpPr>
        <dsp:cNvPr id="0" name=""/>
        <dsp:cNvSpPr/>
      </dsp:nvSpPr>
      <dsp:spPr>
        <a:xfrm>
          <a:off x="4632250" y="4878780"/>
          <a:ext cx="1283642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MS Office</a:t>
          </a:r>
        </a:p>
      </dsp:txBody>
      <dsp:txXfrm>
        <a:off x="4657314" y="4903844"/>
        <a:ext cx="1233514" cy="805633"/>
      </dsp:txXfrm>
    </dsp:sp>
    <dsp:sp modelId="{06D790F5-9E4C-4D69-97A6-73ECF9CC0905}">
      <dsp:nvSpPr>
        <dsp:cNvPr id="0" name=""/>
        <dsp:cNvSpPr/>
      </dsp:nvSpPr>
      <dsp:spPr>
        <a:xfrm>
          <a:off x="2538963" y="5734541"/>
          <a:ext cx="2735108" cy="267696"/>
        </a:xfrm>
        <a:custGeom>
          <a:avLst/>
          <a:gdLst/>
          <a:ahLst/>
          <a:cxnLst/>
          <a:rect l="0" t="0" r="0" b="0"/>
          <a:pathLst>
            <a:path>
              <a:moveTo>
                <a:pt x="2735108" y="0"/>
              </a:moveTo>
              <a:lnTo>
                <a:pt x="2735108" y="133848"/>
              </a:lnTo>
              <a:lnTo>
                <a:pt x="0" y="133848"/>
              </a:lnTo>
              <a:lnTo>
                <a:pt x="0" y="267696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A775F-6E05-48F9-81D5-B72FB1EDC006}">
      <dsp:nvSpPr>
        <dsp:cNvPr id="0" name=""/>
        <dsp:cNvSpPr/>
      </dsp:nvSpPr>
      <dsp:spPr>
        <a:xfrm>
          <a:off x="1897142" y="6002238"/>
          <a:ext cx="1283642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MS Word</a:t>
          </a:r>
        </a:p>
      </dsp:txBody>
      <dsp:txXfrm>
        <a:off x="1922206" y="6027302"/>
        <a:ext cx="1233514" cy="805633"/>
      </dsp:txXfrm>
    </dsp:sp>
    <dsp:sp modelId="{57DF5B6C-FC2B-4D0C-9F6F-B404090826D8}">
      <dsp:nvSpPr>
        <dsp:cNvPr id="0" name=""/>
        <dsp:cNvSpPr/>
      </dsp:nvSpPr>
      <dsp:spPr>
        <a:xfrm>
          <a:off x="4207699" y="5734541"/>
          <a:ext cx="1066373" cy="267696"/>
        </a:xfrm>
        <a:custGeom>
          <a:avLst/>
          <a:gdLst/>
          <a:ahLst/>
          <a:cxnLst/>
          <a:rect l="0" t="0" r="0" b="0"/>
          <a:pathLst>
            <a:path>
              <a:moveTo>
                <a:pt x="1066373" y="0"/>
              </a:moveTo>
              <a:lnTo>
                <a:pt x="1066373" y="133848"/>
              </a:lnTo>
              <a:lnTo>
                <a:pt x="0" y="133848"/>
              </a:lnTo>
              <a:lnTo>
                <a:pt x="0" y="267696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32BA5-9335-4D86-9CD0-D6DC710F659A}">
      <dsp:nvSpPr>
        <dsp:cNvPr id="0" name=""/>
        <dsp:cNvSpPr/>
      </dsp:nvSpPr>
      <dsp:spPr>
        <a:xfrm>
          <a:off x="3565877" y="6002238"/>
          <a:ext cx="1283642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MS Excel</a:t>
          </a:r>
        </a:p>
      </dsp:txBody>
      <dsp:txXfrm>
        <a:off x="3590941" y="6027302"/>
        <a:ext cx="1233514" cy="805633"/>
      </dsp:txXfrm>
    </dsp:sp>
    <dsp:sp modelId="{D1E96CF6-8E58-4C69-9432-2C1FFC0C69DA}">
      <dsp:nvSpPr>
        <dsp:cNvPr id="0" name=""/>
        <dsp:cNvSpPr/>
      </dsp:nvSpPr>
      <dsp:spPr>
        <a:xfrm>
          <a:off x="5274072" y="5734541"/>
          <a:ext cx="834367" cy="267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48"/>
              </a:lnTo>
              <a:lnTo>
                <a:pt x="834367" y="133848"/>
              </a:lnTo>
              <a:lnTo>
                <a:pt x="834367" y="267696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54EE7-3AB7-4AC9-BF4E-7E1EAAA65DE3}">
      <dsp:nvSpPr>
        <dsp:cNvPr id="0" name=""/>
        <dsp:cNvSpPr/>
      </dsp:nvSpPr>
      <dsp:spPr>
        <a:xfrm>
          <a:off x="5234613" y="6002238"/>
          <a:ext cx="1747653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MS PowerPoint</a:t>
          </a:r>
        </a:p>
      </dsp:txBody>
      <dsp:txXfrm>
        <a:off x="5259677" y="6027302"/>
        <a:ext cx="1697525" cy="805633"/>
      </dsp:txXfrm>
    </dsp:sp>
    <dsp:sp modelId="{736C69C1-5E9C-43F9-94FF-3B94AEC5E08F}">
      <dsp:nvSpPr>
        <dsp:cNvPr id="0" name=""/>
        <dsp:cNvSpPr/>
      </dsp:nvSpPr>
      <dsp:spPr>
        <a:xfrm>
          <a:off x="5274072" y="5734541"/>
          <a:ext cx="2735108" cy="267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48"/>
              </a:lnTo>
              <a:lnTo>
                <a:pt x="2735108" y="133848"/>
              </a:lnTo>
              <a:lnTo>
                <a:pt x="2735108" y="267696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12D4B-DDC0-4638-95D2-7F47C06C1C6F}">
      <dsp:nvSpPr>
        <dsp:cNvPr id="0" name=""/>
        <dsp:cNvSpPr/>
      </dsp:nvSpPr>
      <dsp:spPr>
        <a:xfrm>
          <a:off x="7367359" y="6002238"/>
          <a:ext cx="1283642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MS Outlook</a:t>
          </a:r>
        </a:p>
      </dsp:txBody>
      <dsp:txXfrm>
        <a:off x="7392423" y="6027302"/>
        <a:ext cx="1233514" cy="805633"/>
      </dsp:txXfrm>
    </dsp:sp>
    <dsp:sp modelId="{7E1CD5D7-AEB8-4B48-9167-EB0A8121266E}">
      <dsp:nvSpPr>
        <dsp:cNvPr id="0" name=""/>
        <dsp:cNvSpPr/>
      </dsp:nvSpPr>
      <dsp:spPr>
        <a:xfrm>
          <a:off x="6647460" y="4545615"/>
          <a:ext cx="817102" cy="333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82"/>
              </a:lnTo>
              <a:lnTo>
                <a:pt x="817102" y="166582"/>
              </a:lnTo>
              <a:lnTo>
                <a:pt x="817102" y="333165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BBCCE-C831-4DEC-9C52-4F248544F0CF}">
      <dsp:nvSpPr>
        <dsp:cNvPr id="0" name=""/>
        <dsp:cNvSpPr/>
      </dsp:nvSpPr>
      <dsp:spPr>
        <a:xfrm>
          <a:off x="6300986" y="4878780"/>
          <a:ext cx="2327154" cy="855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OpenOffice.org</a:t>
          </a:r>
        </a:p>
      </dsp:txBody>
      <dsp:txXfrm>
        <a:off x="6326050" y="4903844"/>
        <a:ext cx="2277026" cy="805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8D35F-AB14-457D-AAD8-182F2FF5DBA8}">
      <dsp:nvSpPr>
        <dsp:cNvPr id="0" name=""/>
        <dsp:cNvSpPr/>
      </dsp:nvSpPr>
      <dsp:spPr>
        <a:xfrm>
          <a:off x="323527" y="548681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8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8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Software</a:t>
          </a:r>
        </a:p>
      </dsp:txBody>
      <dsp:txXfrm>
        <a:off x="341206" y="566360"/>
        <a:ext cx="1171824" cy="568233"/>
      </dsp:txXfrm>
    </dsp:sp>
    <dsp:sp modelId="{4520B6E9-FB6F-483E-AC4E-D9ACE1D4CB66}">
      <dsp:nvSpPr>
        <dsp:cNvPr id="0" name=""/>
        <dsp:cNvSpPr/>
      </dsp:nvSpPr>
      <dsp:spPr>
        <a:xfrm>
          <a:off x="1530709" y="842555"/>
          <a:ext cx="23297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32974" y="7921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b="1" kern="1200"/>
        </a:p>
      </dsp:txBody>
      <dsp:txXfrm>
        <a:off x="1641372" y="844652"/>
        <a:ext cx="11648" cy="11648"/>
      </dsp:txXfrm>
    </dsp:sp>
    <dsp:sp modelId="{9885B9E7-3359-4BAF-8AA1-8CFED876A40E}">
      <dsp:nvSpPr>
        <dsp:cNvPr id="0" name=""/>
        <dsp:cNvSpPr/>
      </dsp:nvSpPr>
      <dsp:spPr>
        <a:xfrm>
          <a:off x="1763683" y="548681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7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7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1781362" y="566360"/>
        <a:ext cx="1171824" cy="568233"/>
      </dsp:txXfrm>
    </dsp:sp>
    <dsp:sp modelId="{2E864544-65BE-4273-A0C2-FBB09AAEF3DB}">
      <dsp:nvSpPr>
        <dsp:cNvPr id="0" name=""/>
        <dsp:cNvSpPr/>
      </dsp:nvSpPr>
      <dsp:spPr>
        <a:xfrm>
          <a:off x="2970866" y="842555"/>
          <a:ext cx="23298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32986" y="792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b="1" kern="1200"/>
        </a:p>
      </dsp:txBody>
      <dsp:txXfrm>
        <a:off x="3081534" y="844652"/>
        <a:ext cx="11649" cy="11649"/>
      </dsp:txXfrm>
    </dsp:sp>
    <dsp:sp modelId="{751C863E-B76B-414A-8BF4-B2699FAF34CD}">
      <dsp:nvSpPr>
        <dsp:cNvPr id="0" name=""/>
        <dsp:cNvSpPr/>
      </dsp:nvSpPr>
      <dsp:spPr>
        <a:xfrm>
          <a:off x="3203852" y="548681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MS Windows</a:t>
          </a:r>
        </a:p>
      </dsp:txBody>
      <dsp:txXfrm>
        <a:off x="3221531" y="566360"/>
        <a:ext cx="1171824" cy="568233"/>
      </dsp:txXfrm>
    </dsp:sp>
    <dsp:sp modelId="{6F040712-6FED-4165-A6D5-8475D2F0D349}">
      <dsp:nvSpPr>
        <dsp:cNvPr id="0" name=""/>
        <dsp:cNvSpPr/>
      </dsp:nvSpPr>
      <dsp:spPr>
        <a:xfrm rot="21478297">
          <a:off x="4410396" y="806551"/>
          <a:ext cx="203444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034447" y="792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5376759" y="763611"/>
        <a:ext cx="101722" cy="101722"/>
      </dsp:txXfrm>
    </dsp:sp>
    <dsp:sp modelId="{0D43F5D4-CA86-416C-933C-8105B508C2D5}">
      <dsp:nvSpPr>
        <dsp:cNvPr id="0" name=""/>
        <dsp:cNvSpPr/>
      </dsp:nvSpPr>
      <dsp:spPr>
        <a:xfrm>
          <a:off x="6444206" y="476673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Windows XP</a:t>
          </a:r>
        </a:p>
      </dsp:txBody>
      <dsp:txXfrm>
        <a:off x="6461885" y="494352"/>
        <a:ext cx="1171824" cy="568233"/>
      </dsp:txXfrm>
    </dsp:sp>
    <dsp:sp modelId="{3C11956F-469D-4A0E-8045-0199C2B8085E}">
      <dsp:nvSpPr>
        <dsp:cNvPr id="0" name=""/>
        <dsp:cNvSpPr/>
      </dsp:nvSpPr>
      <dsp:spPr>
        <a:xfrm rot="949145">
          <a:off x="4371017" y="1130586"/>
          <a:ext cx="211320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113205" y="792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5374790" y="1085677"/>
        <a:ext cx="105660" cy="105660"/>
      </dsp:txXfrm>
    </dsp:sp>
    <dsp:sp modelId="{83022E73-3B96-4086-BB1B-7A2E39C99403}">
      <dsp:nvSpPr>
        <dsp:cNvPr id="0" name=""/>
        <dsp:cNvSpPr/>
      </dsp:nvSpPr>
      <dsp:spPr>
        <a:xfrm>
          <a:off x="6444206" y="1124742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Windows Vista</a:t>
          </a:r>
        </a:p>
      </dsp:txBody>
      <dsp:txXfrm>
        <a:off x="6461885" y="1142421"/>
        <a:ext cx="1171824" cy="568233"/>
      </dsp:txXfrm>
    </dsp:sp>
    <dsp:sp modelId="{603F3EB5-AE93-4EC4-9A37-7A5676C92496}">
      <dsp:nvSpPr>
        <dsp:cNvPr id="0" name=""/>
        <dsp:cNvSpPr/>
      </dsp:nvSpPr>
      <dsp:spPr>
        <a:xfrm rot="1951048">
          <a:off x="4222031" y="1490628"/>
          <a:ext cx="241117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411178" y="792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5367341" y="1438270"/>
        <a:ext cx="120558" cy="120558"/>
      </dsp:txXfrm>
    </dsp:sp>
    <dsp:sp modelId="{E61FA91C-3BBD-4E5A-8270-E52C2A64F38A}">
      <dsp:nvSpPr>
        <dsp:cNvPr id="0" name=""/>
        <dsp:cNvSpPr/>
      </dsp:nvSpPr>
      <dsp:spPr>
        <a:xfrm>
          <a:off x="6444206" y="1844826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Windows 7</a:t>
          </a:r>
        </a:p>
      </dsp:txBody>
      <dsp:txXfrm>
        <a:off x="6461885" y="1862505"/>
        <a:ext cx="1171824" cy="568233"/>
      </dsp:txXfrm>
    </dsp:sp>
    <dsp:sp modelId="{97ECD000-5453-4F89-83A5-857EEE017444}">
      <dsp:nvSpPr>
        <dsp:cNvPr id="0" name=""/>
        <dsp:cNvSpPr/>
      </dsp:nvSpPr>
      <dsp:spPr>
        <a:xfrm rot="2685611">
          <a:off x="3995930" y="1850667"/>
          <a:ext cx="286338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863380" y="792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356036" y="1787004"/>
        <a:ext cx="143169" cy="143169"/>
      </dsp:txXfrm>
    </dsp:sp>
    <dsp:sp modelId="{1A07D4AB-1FF7-42FD-A9C2-126A53826BCD}">
      <dsp:nvSpPr>
        <dsp:cNvPr id="0" name=""/>
        <dsp:cNvSpPr/>
      </dsp:nvSpPr>
      <dsp:spPr>
        <a:xfrm>
          <a:off x="6444206" y="2564905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Windows 8</a:t>
          </a:r>
        </a:p>
      </dsp:txBody>
      <dsp:txXfrm>
        <a:off x="6461885" y="2582584"/>
        <a:ext cx="1171824" cy="568233"/>
      </dsp:txXfrm>
    </dsp:sp>
    <dsp:sp modelId="{6B4DA214-E020-4058-9A0B-D591D7240CD0}">
      <dsp:nvSpPr>
        <dsp:cNvPr id="0" name=""/>
        <dsp:cNvSpPr/>
      </dsp:nvSpPr>
      <dsp:spPr>
        <a:xfrm rot="3203178">
          <a:off x="3723131" y="2210706"/>
          <a:ext cx="340897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408978" y="792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342396" y="2133403"/>
        <a:ext cx="170448" cy="170448"/>
      </dsp:txXfrm>
    </dsp:sp>
    <dsp:sp modelId="{3C8963EE-E02A-4526-AF5D-371E67DEF9BB}">
      <dsp:nvSpPr>
        <dsp:cNvPr id="0" name=""/>
        <dsp:cNvSpPr/>
      </dsp:nvSpPr>
      <dsp:spPr>
        <a:xfrm>
          <a:off x="6444206" y="3284983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Windows 10</a:t>
          </a:r>
        </a:p>
      </dsp:txBody>
      <dsp:txXfrm>
        <a:off x="6461885" y="3302662"/>
        <a:ext cx="1171824" cy="568233"/>
      </dsp:txXfrm>
    </dsp:sp>
    <dsp:sp modelId="{EE938396-1C5D-42D0-9E9B-5C5E734B6D14}">
      <dsp:nvSpPr>
        <dsp:cNvPr id="0" name=""/>
        <dsp:cNvSpPr/>
      </dsp:nvSpPr>
      <dsp:spPr>
        <a:xfrm rot="6517728">
          <a:off x="227293" y="1778659"/>
          <a:ext cx="197571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975718" y="7921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b="1" kern="1200"/>
        </a:p>
      </dsp:txBody>
      <dsp:txXfrm rot="10800000">
        <a:off x="1165759" y="1737187"/>
        <a:ext cx="98785" cy="98785"/>
      </dsp:txXfrm>
    </dsp:sp>
    <dsp:sp modelId="{AD7D1A75-9515-4F0B-A509-CCE96ABE7F18}">
      <dsp:nvSpPr>
        <dsp:cNvPr id="0" name=""/>
        <dsp:cNvSpPr/>
      </dsp:nvSpPr>
      <dsp:spPr>
        <a:xfrm>
          <a:off x="899595" y="2420888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7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7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917274" y="2438567"/>
        <a:ext cx="1171824" cy="568233"/>
      </dsp:txXfrm>
    </dsp:sp>
    <dsp:sp modelId="{B7FA408A-6516-4615-8454-E4A24870EAA2}">
      <dsp:nvSpPr>
        <dsp:cNvPr id="0" name=""/>
        <dsp:cNvSpPr/>
      </dsp:nvSpPr>
      <dsp:spPr>
        <a:xfrm>
          <a:off x="2106777" y="2714762"/>
          <a:ext cx="16096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60965" y="792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183235" y="2718659"/>
        <a:ext cx="8048" cy="8048"/>
      </dsp:txXfrm>
    </dsp:sp>
    <dsp:sp modelId="{4DEA37EA-B3DE-4728-97F2-D1CE1F9D3DE7}">
      <dsp:nvSpPr>
        <dsp:cNvPr id="0" name=""/>
        <dsp:cNvSpPr/>
      </dsp:nvSpPr>
      <dsp:spPr>
        <a:xfrm>
          <a:off x="2267742" y="2420888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MS Office</a:t>
          </a:r>
        </a:p>
      </dsp:txBody>
      <dsp:txXfrm>
        <a:off x="2285421" y="2438567"/>
        <a:ext cx="1171824" cy="568233"/>
      </dsp:txXfrm>
    </dsp:sp>
    <dsp:sp modelId="{6C8314B6-1151-4684-BE7D-224EEA32C0A9}">
      <dsp:nvSpPr>
        <dsp:cNvPr id="0" name=""/>
        <dsp:cNvSpPr/>
      </dsp:nvSpPr>
      <dsp:spPr>
        <a:xfrm>
          <a:off x="3474924" y="2714762"/>
          <a:ext cx="30498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04982" y="792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19791" y="2715059"/>
        <a:ext cx="15249" cy="15249"/>
      </dsp:txXfrm>
    </dsp:sp>
    <dsp:sp modelId="{49615701-ABC1-4563-935E-C253B807EFBE}">
      <dsp:nvSpPr>
        <dsp:cNvPr id="0" name=""/>
        <dsp:cNvSpPr/>
      </dsp:nvSpPr>
      <dsp:spPr>
        <a:xfrm>
          <a:off x="3779907" y="2420888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2003</a:t>
          </a:r>
        </a:p>
      </dsp:txBody>
      <dsp:txXfrm>
        <a:off x="3797586" y="2438567"/>
        <a:ext cx="1171824" cy="568233"/>
      </dsp:txXfrm>
    </dsp:sp>
    <dsp:sp modelId="{80AC98A8-F950-46AC-87D2-87B74762F9DF}">
      <dsp:nvSpPr>
        <dsp:cNvPr id="0" name=""/>
        <dsp:cNvSpPr/>
      </dsp:nvSpPr>
      <dsp:spPr>
        <a:xfrm rot="4022721">
          <a:off x="3236415" y="3074801"/>
          <a:ext cx="78200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782001" y="792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07866" y="3063172"/>
        <a:ext cx="39100" cy="39100"/>
      </dsp:txXfrm>
    </dsp:sp>
    <dsp:sp modelId="{829A7949-8E28-4DC4-8AB1-A555107A6590}">
      <dsp:nvSpPr>
        <dsp:cNvPr id="0" name=""/>
        <dsp:cNvSpPr/>
      </dsp:nvSpPr>
      <dsp:spPr>
        <a:xfrm>
          <a:off x="3779907" y="3140966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latin typeface="Arial" panose="020B0604020202020204" pitchFamily="34" charset="0"/>
              <a:cs typeface="Arial" panose="020B0604020202020204" pitchFamily="34" charset="0"/>
            </a:rPr>
            <a:t>2007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7586" y="3158645"/>
        <a:ext cx="1171824" cy="568233"/>
      </dsp:txXfrm>
    </dsp:sp>
    <dsp:sp modelId="{F7ED6653-568C-44C2-A96C-759183D757CC}">
      <dsp:nvSpPr>
        <dsp:cNvPr id="0" name=""/>
        <dsp:cNvSpPr/>
      </dsp:nvSpPr>
      <dsp:spPr>
        <a:xfrm rot="4682589">
          <a:off x="2891365" y="3434843"/>
          <a:ext cx="147210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472101" y="792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90613" y="3405962"/>
        <a:ext cx="73605" cy="73605"/>
      </dsp:txXfrm>
    </dsp:sp>
    <dsp:sp modelId="{A46F9900-A61A-4CC1-9535-CC3BC2AB37AD}">
      <dsp:nvSpPr>
        <dsp:cNvPr id="0" name=""/>
        <dsp:cNvSpPr/>
      </dsp:nvSpPr>
      <dsp:spPr>
        <a:xfrm>
          <a:off x="3779907" y="3861050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latin typeface="Arial" panose="020B0604020202020204" pitchFamily="34" charset="0"/>
              <a:cs typeface="Arial" panose="020B0604020202020204" pitchFamily="34" charset="0"/>
            </a:rPr>
            <a:t>2010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7586" y="3878729"/>
        <a:ext cx="1171824" cy="568233"/>
      </dsp:txXfrm>
    </dsp:sp>
    <dsp:sp modelId="{F055B4FF-4797-44DE-B17A-74B2D29DF605}">
      <dsp:nvSpPr>
        <dsp:cNvPr id="0" name=""/>
        <dsp:cNvSpPr/>
      </dsp:nvSpPr>
      <dsp:spPr>
        <a:xfrm rot="4917846">
          <a:off x="2536584" y="3794882"/>
          <a:ext cx="218166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181662" y="792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3572874" y="3748262"/>
        <a:ext cx="109083" cy="109083"/>
      </dsp:txXfrm>
    </dsp:sp>
    <dsp:sp modelId="{AF8BDB03-F3F7-40EA-A333-C664844181CD}">
      <dsp:nvSpPr>
        <dsp:cNvPr id="0" name=""/>
        <dsp:cNvSpPr/>
      </dsp:nvSpPr>
      <dsp:spPr>
        <a:xfrm>
          <a:off x="3779907" y="4581128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7586" y="4598807"/>
        <a:ext cx="1171824" cy="568233"/>
      </dsp:txXfrm>
    </dsp:sp>
    <dsp:sp modelId="{B428B9BB-2202-4E5F-885C-B1E323D17783}">
      <dsp:nvSpPr>
        <dsp:cNvPr id="0" name=""/>
        <dsp:cNvSpPr/>
      </dsp:nvSpPr>
      <dsp:spPr>
        <a:xfrm rot="5037346">
          <a:off x="2179206" y="4154921"/>
          <a:ext cx="289641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896419" y="792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555005" y="4090432"/>
        <a:ext cx="144820" cy="144820"/>
      </dsp:txXfrm>
    </dsp:sp>
    <dsp:sp modelId="{069D64B0-41EA-4EDD-8AD6-42747B29D614}">
      <dsp:nvSpPr>
        <dsp:cNvPr id="0" name=""/>
        <dsp:cNvSpPr/>
      </dsp:nvSpPr>
      <dsp:spPr>
        <a:xfrm>
          <a:off x="3779907" y="5301206"/>
          <a:ext cx="1207182" cy="603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alpha val="3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alpha val="3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365</a:t>
          </a:r>
        </a:p>
      </dsp:txBody>
      <dsp:txXfrm>
        <a:off x="3797586" y="5318885"/>
        <a:ext cx="1171824" cy="568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1402-E169-484B-B157-E4F6F0A5B435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83847-8D16-49E2-AEF4-1E894C778E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27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847-8D16-49E2-AEF4-1E894C778E2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1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Změňte</a:t>
            </a:r>
            <a:r>
              <a:rPr lang="cs-CZ" baseline="0" dirty="0"/>
              <a:t> vzhled pracovní plochy (pozadí + rozlišení)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847-8D16-49E2-AEF4-1E894C778E2D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80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1.6.2018 ISO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847-8D16-49E2-AEF4-1E894C778E2D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75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VPN = Virtuální soukromá síť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847-8D16-49E2-AEF4-1E894C778E2D}" type="slidenum">
              <a:rPr lang="cs-CZ" smtClean="0"/>
              <a:pPr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82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dirty="0"/>
              <a:t>Kliknutím lze upravit styl předlohy.</a:t>
            </a:r>
            <a:endParaRPr kumimoji="0" lang="en-US" dirty="0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bdélník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cs-CZ" dirty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cs-CZ" dirty="0"/>
              <a:t>Kliknutím lze upravit styly předlohy textu.</a:t>
            </a:r>
          </a:p>
          <a:p>
            <a:pPr lvl="1" eaLnBrk="1" latinLnBrk="0" hangingPunct="1"/>
            <a:r>
              <a:rPr lang="cs-CZ" dirty="0"/>
              <a:t>Druhá úroveň</a:t>
            </a:r>
          </a:p>
          <a:p>
            <a:pPr lvl="2" eaLnBrk="1" latinLnBrk="0" hangingPunct="1"/>
            <a:r>
              <a:rPr lang="cs-CZ" dirty="0"/>
              <a:t>Třetí úroveň</a:t>
            </a:r>
          </a:p>
          <a:p>
            <a:pPr lvl="3" eaLnBrk="1" latinLnBrk="0" hangingPunct="1"/>
            <a:r>
              <a:rPr lang="cs-CZ" dirty="0"/>
              <a:t>Čtvrtá úroveň</a:t>
            </a:r>
          </a:p>
          <a:p>
            <a:pPr lvl="4" eaLnBrk="1" latinLnBrk="0" hangingPunct="1"/>
            <a:r>
              <a:rPr lang="cs-CZ" dirty="0"/>
              <a:t>Pátá úroveň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Obdélník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Obdélník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cs-CZ" dirty="0"/>
              <a:t>Kliknutím lze upravit styly předlohy textu.</a:t>
            </a:r>
          </a:p>
          <a:p>
            <a:pPr lvl="1" eaLnBrk="1" latinLnBrk="0" hangingPunct="1"/>
            <a:r>
              <a:rPr lang="cs-CZ" dirty="0"/>
              <a:t>Druhá úroveň</a:t>
            </a:r>
          </a:p>
          <a:p>
            <a:pPr lvl="2" eaLnBrk="1" latinLnBrk="0" hangingPunct="1"/>
            <a:r>
              <a:rPr lang="cs-CZ" dirty="0"/>
              <a:t>Třetí úroveň</a:t>
            </a:r>
          </a:p>
          <a:p>
            <a:pPr lvl="3" eaLnBrk="1" latinLnBrk="0" hangingPunct="1"/>
            <a:r>
              <a:rPr lang="cs-CZ" dirty="0"/>
              <a:t>Čtvrtá úroveň</a:t>
            </a:r>
          </a:p>
          <a:p>
            <a:pPr lvl="4" eaLnBrk="1" latinLnBrk="0" hangingPunct="1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cs-CZ" dirty="0"/>
              <a:t>Kliknutím lze upravit styly předlohy textu.</a:t>
            </a:r>
          </a:p>
          <a:p>
            <a:pPr lvl="1" eaLnBrk="1" latinLnBrk="0" hangingPunct="1"/>
            <a:r>
              <a:rPr lang="cs-CZ" dirty="0"/>
              <a:t>Druhá úroveň</a:t>
            </a:r>
          </a:p>
          <a:p>
            <a:pPr lvl="2" eaLnBrk="1" latinLnBrk="0" hangingPunct="1"/>
            <a:r>
              <a:rPr lang="cs-CZ" dirty="0"/>
              <a:t>Třetí úroveň</a:t>
            </a:r>
          </a:p>
          <a:p>
            <a:pPr lvl="3" eaLnBrk="1" latinLnBrk="0" hangingPunct="1"/>
            <a:r>
              <a:rPr lang="cs-CZ" dirty="0"/>
              <a:t>Čtvrtá úroveň</a:t>
            </a:r>
          </a:p>
          <a:p>
            <a:pPr lvl="4" eaLnBrk="1" latinLnBrk="0" hangingPunct="1"/>
            <a:r>
              <a:rPr lang="cs-CZ" dirty="0"/>
              <a:t>Pátá úroveň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Obdélník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Obdélník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dirty="0"/>
              <a:t>Kliknutím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75B0B0-63E8-461F-88A6-FD6BB74581D7}" type="datetimeFigureOut">
              <a:rPr lang="cs-CZ" smtClean="0"/>
              <a:pPr/>
              <a:t>17.05.2020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59C31A-451F-4C88-9045-5E54CF6804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image" Target="../media/image10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200834"/>
            <a:ext cx="6400800" cy="1600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Základy práce s počítačem </a:t>
            </a:r>
            <a:br>
              <a:rPr lang="cs-CZ" b="1" dirty="0"/>
            </a:br>
            <a:r>
              <a:rPr lang="cs-CZ" b="1" dirty="0"/>
              <a:t>a se soubory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56" y="3212976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4331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307461" y="3933056"/>
            <a:ext cx="2680365" cy="2746276"/>
            <a:chOff x="307459" y="3933056"/>
            <a:chExt cx="2680365" cy="2746276"/>
          </a:xfrm>
        </p:grpSpPr>
        <p:pic>
          <p:nvPicPr>
            <p:cNvPr id="2050" name="Picture 2" descr="http://upload.wikimedia.org/wikipedia/commons/7/72/MemoryRa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59" y="3933056"/>
              <a:ext cx="2680365" cy="2746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bdélník 7"/>
            <p:cNvSpPr/>
            <p:nvPr/>
          </p:nvSpPr>
          <p:spPr>
            <a:xfrm>
              <a:off x="2194934" y="5589240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Hardware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Součásti hardware:</a:t>
            </a:r>
          </a:p>
          <a:p>
            <a:pPr lvl="1"/>
            <a:r>
              <a:rPr lang="cs-CZ" dirty="0"/>
              <a:t>Procesor (CPU)</a:t>
            </a:r>
          </a:p>
          <a:p>
            <a:pPr lvl="1"/>
            <a:r>
              <a:rPr lang="cs-CZ" dirty="0"/>
              <a:t>Operační paměť (RAM)</a:t>
            </a:r>
          </a:p>
          <a:p>
            <a:pPr lvl="1"/>
            <a:r>
              <a:rPr lang="cs-CZ" dirty="0"/>
              <a:t>Datové úložiště (HDD)</a:t>
            </a:r>
          </a:p>
          <a:p>
            <a:r>
              <a:rPr lang="cs-CZ" dirty="0"/>
              <a:t>Jejich vliv na výkon? 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595544" y="737242"/>
            <a:ext cx="3176117" cy="1819473"/>
            <a:chOff x="6096000" y="836613"/>
            <a:chExt cx="3176117" cy="1819473"/>
          </a:xfrm>
        </p:grpSpPr>
        <p:pic>
          <p:nvPicPr>
            <p:cNvPr id="4" name="Zástupný symbol pro obsah 3" descr="cpu_back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96000" y="836613"/>
              <a:ext cx="3048000" cy="1792287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8771659" y="1732756"/>
              <a:ext cx="50045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864983" y="3780051"/>
            <a:ext cx="3634985" cy="2726239"/>
            <a:chOff x="4864981" y="3780049"/>
            <a:chExt cx="3634985" cy="2726239"/>
          </a:xfrm>
        </p:grpSpPr>
        <p:pic>
          <p:nvPicPr>
            <p:cNvPr id="2052" name="Picture 4" descr="http://pixabay.com/static/uploads/photo/2013/03/20/16/06/hard-drive-95277_64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981" y="3780049"/>
              <a:ext cx="3634985" cy="272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bdélník 10"/>
            <p:cNvSpPr/>
            <p:nvPr/>
          </p:nvSpPr>
          <p:spPr>
            <a:xfrm>
              <a:off x="4893360" y="5552916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552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/>
          <p:cNvSpPr>
            <a:spLocks noGrp="1"/>
          </p:cNvSpPr>
          <p:nvPr>
            <p:ph type="title"/>
          </p:nvPr>
        </p:nvSpPr>
        <p:spPr/>
        <p:txBody>
          <a:bodyPr lIns="0" rIns="0" bIns="0" anchor="b" anchorCtr="0">
            <a:normAutofit/>
          </a:bodyPr>
          <a:lstStyle/>
          <a:p>
            <a:r>
              <a:rPr lang="cs-CZ" b="1" dirty="0"/>
              <a:t>Hardware – další součásti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55435" y="1800312"/>
            <a:ext cx="3483286" cy="2525118"/>
            <a:chOff x="-14598" y="1785938"/>
            <a:chExt cx="3483286" cy="2525118"/>
          </a:xfrm>
        </p:grpSpPr>
        <p:pic>
          <p:nvPicPr>
            <p:cNvPr id="13317" name="Obrázek 4" descr="gpu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85938"/>
              <a:ext cx="3468688" cy="247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bdélník 11"/>
            <p:cNvSpPr/>
            <p:nvPr/>
          </p:nvSpPr>
          <p:spPr>
            <a:xfrm>
              <a:off x="-14598" y="3387726"/>
              <a:ext cx="50206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57531" y="4084659"/>
            <a:ext cx="2840597" cy="2571750"/>
            <a:chOff x="236432" y="4286250"/>
            <a:chExt cx="2840597" cy="2571750"/>
          </a:xfrm>
        </p:grpSpPr>
        <p:pic>
          <p:nvPicPr>
            <p:cNvPr id="13319" name="Obrázek 7" descr="zdroj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6432" y="4286250"/>
              <a:ext cx="2840597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/>
          </p:nvSpPr>
          <p:spPr>
            <a:xfrm>
              <a:off x="306465" y="4361380"/>
              <a:ext cx="51969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258739" y="1422787"/>
            <a:ext cx="1628807" cy="1819474"/>
            <a:chOff x="7258737" y="1422787"/>
            <a:chExt cx="1628807" cy="1819474"/>
          </a:xfrm>
        </p:grpSpPr>
        <p:pic>
          <p:nvPicPr>
            <p:cNvPr id="13318" name="Obrázek 6" descr="cas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449974"/>
              <a:ext cx="1219200" cy="179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bdélník 14"/>
            <p:cNvSpPr/>
            <p:nvPr/>
          </p:nvSpPr>
          <p:spPr>
            <a:xfrm>
              <a:off x="7258737" y="1422787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328151" y="3170271"/>
            <a:ext cx="4643438" cy="3543300"/>
            <a:chOff x="4500562" y="3314700"/>
            <a:chExt cx="4643438" cy="3543300"/>
          </a:xfrm>
        </p:grpSpPr>
        <p:pic>
          <p:nvPicPr>
            <p:cNvPr id="13321" name="Obrázek 5" descr="motherboard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863" y="3314700"/>
              <a:ext cx="4402137" cy="354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bdélník 15"/>
            <p:cNvSpPr/>
            <p:nvPr/>
          </p:nvSpPr>
          <p:spPr>
            <a:xfrm>
              <a:off x="4500562" y="4429132"/>
              <a:ext cx="50847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554693" y="5008007"/>
            <a:ext cx="1968056" cy="1714488"/>
            <a:chOff x="2786743" y="5143512"/>
            <a:chExt cx="1968056" cy="1714488"/>
          </a:xfrm>
        </p:grpSpPr>
        <p:pic>
          <p:nvPicPr>
            <p:cNvPr id="13322" name="Obrázek 10" descr="sitovka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86743" y="5680981"/>
              <a:ext cx="1968056" cy="1177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bdélník 17"/>
            <p:cNvSpPr/>
            <p:nvPr/>
          </p:nvSpPr>
          <p:spPr>
            <a:xfrm>
              <a:off x="3433801" y="5143512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3808044" y="1892303"/>
            <a:ext cx="2490642" cy="1495425"/>
            <a:chOff x="0" y="0"/>
            <a:chExt cx="2490642" cy="1495425"/>
          </a:xfrm>
        </p:grpSpPr>
        <p:pic>
          <p:nvPicPr>
            <p:cNvPr id="13314" name="Obrázek 9" descr="zvukovka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95488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bdélník 18"/>
            <p:cNvSpPr/>
            <p:nvPr/>
          </p:nvSpPr>
          <p:spPr>
            <a:xfrm>
              <a:off x="1988581" y="0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23439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25" y="2636914"/>
            <a:ext cx="4719606" cy="271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cs-CZ" dirty="0"/>
              <a:t>Počítač + </a:t>
            </a:r>
            <a:r>
              <a:rPr lang="cs-CZ" b="1" dirty="0"/>
              <a:t>vstupní a výstupní zařízení </a:t>
            </a:r>
            <a:br>
              <a:rPr lang="cs-CZ" b="1" dirty="0"/>
            </a:br>
            <a:r>
              <a:rPr lang="cs-CZ" dirty="0"/>
              <a:t>(input a output, I a O):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Tiskárny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Obrazovky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Scannery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Klávesnice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Myši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Touchpady (</a:t>
            </a:r>
            <a:r>
              <a:rPr lang="cs-CZ" dirty="0" err="1"/>
              <a:t>trackpady</a:t>
            </a:r>
            <a:r>
              <a:rPr lang="cs-CZ" dirty="0"/>
              <a:t>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Webkamery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Reproduktory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Mikrofony</a:t>
            </a:r>
          </a:p>
          <a:p>
            <a:pPr lvl="1">
              <a:lnSpc>
                <a:spcPct val="120000"/>
              </a:lnSpc>
            </a:pPr>
            <a:r>
              <a:rPr lang="cs-CZ" dirty="0" err="1"/>
              <a:t>Dokovací</a:t>
            </a:r>
            <a:r>
              <a:rPr lang="cs-CZ" dirty="0"/>
              <a:t> stanice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Hardware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84169" y="2924946"/>
            <a:ext cx="775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</a:rPr>
              <a:t>Počítač</a:t>
            </a:r>
          </a:p>
        </p:txBody>
      </p:sp>
      <p:sp>
        <p:nvSpPr>
          <p:cNvPr id="5" name="Ovál 4"/>
          <p:cNvSpPr/>
          <p:nvPr/>
        </p:nvSpPr>
        <p:spPr>
          <a:xfrm>
            <a:off x="5940152" y="2708920"/>
            <a:ext cx="1080120" cy="201622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203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Nadpis 1"/>
          <p:cNvSpPr>
            <a:spLocks noGrp="1"/>
          </p:cNvSpPr>
          <p:nvPr>
            <p:ph type="title"/>
          </p:nvPr>
        </p:nvSpPr>
        <p:spPr/>
        <p:txBody>
          <a:bodyPr lIns="0" rIns="0" bIns="0" anchor="b" anchorCtr="0">
            <a:normAutofit/>
          </a:bodyPr>
          <a:lstStyle/>
          <a:p>
            <a:pPr eaLnBrk="1" hangingPunct="1"/>
            <a:r>
              <a:rPr lang="cs-CZ" b="1" dirty="0"/>
              <a:t>Vstupní a výstupní zařízení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269878" y="1571639"/>
            <a:ext cx="2357437" cy="2357437"/>
            <a:chOff x="116445" y="1926458"/>
            <a:chExt cx="2357437" cy="2357437"/>
          </a:xfrm>
        </p:grpSpPr>
        <p:pic>
          <p:nvPicPr>
            <p:cNvPr id="15366" name="Obrázek 4" descr="c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45" y="1926458"/>
              <a:ext cx="2357437" cy="235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élník 10"/>
            <p:cNvSpPr/>
            <p:nvPr/>
          </p:nvSpPr>
          <p:spPr>
            <a:xfrm>
              <a:off x="825163" y="2428868"/>
              <a:ext cx="50206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3203575" y="1571639"/>
            <a:ext cx="2319338" cy="2503487"/>
            <a:chOff x="2714625" y="1785938"/>
            <a:chExt cx="2319338" cy="2503487"/>
          </a:xfrm>
        </p:grpSpPr>
        <p:pic>
          <p:nvPicPr>
            <p:cNvPr id="15368" name="Obrázek 7" descr="lc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1785938"/>
              <a:ext cx="2319338" cy="250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bdélník 11"/>
            <p:cNvSpPr/>
            <p:nvPr/>
          </p:nvSpPr>
          <p:spPr>
            <a:xfrm>
              <a:off x="3714744" y="2214554"/>
              <a:ext cx="51969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081260" y="1639297"/>
            <a:ext cx="2627313" cy="2568575"/>
            <a:chOff x="0" y="4289425"/>
            <a:chExt cx="2627313" cy="2568575"/>
          </a:xfrm>
        </p:grpSpPr>
        <p:pic>
          <p:nvPicPr>
            <p:cNvPr id="15363" name="Obrázek 6" descr="dotykový lcd monito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916" y="4289425"/>
              <a:ext cx="2464397" cy="256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/>
          </p:nvSpPr>
          <p:spPr>
            <a:xfrm>
              <a:off x="0" y="5286388"/>
              <a:ext cx="50045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503714" y="4434227"/>
            <a:ext cx="2895600" cy="2097087"/>
            <a:chOff x="2627313" y="4760913"/>
            <a:chExt cx="2895600" cy="2097087"/>
          </a:xfrm>
        </p:grpSpPr>
        <p:pic>
          <p:nvPicPr>
            <p:cNvPr id="15362" name="Obrázek 8" descr="jehličkovka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4760913"/>
              <a:ext cx="2895600" cy="209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bdélník 13"/>
            <p:cNvSpPr/>
            <p:nvPr/>
          </p:nvSpPr>
          <p:spPr>
            <a:xfrm>
              <a:off x="2879929" y="5934670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522915" y="3961596"/>
            <a:ext cx="3309257" cy="2750458"/>
            <a:chOff x="5399314" y="4107542"/>
            <a:chExt cx="3309257" cy="2750458"/>
          </a:xfrm>
        </p:grpSpPr>
        <p:pic>
          <p:nvPicPr>
            <p:cNvPr id="15367" name="Obrázek 5" descr="ink. tiskárna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99314" y="4107542"/>
              <a:ext cx="3309257" cy="2750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bdélník 14"/>
            <p:cNvSpPr/>
            <p:nvPr/>
          </p:nvSpPr>
          <p:spPr>
            <a:xfrm>
              <a:off x="8004229" y="5934670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7139" y="3979643"/>
            <a:ext cx="2142915" cy="2732413"/>
            <a:chOff x="377137" y="3979641"/>
            <a:chExt cx="2142915" cy="2732413"/>
          </a:xfrm>
        </p:grpSpPr>
        <p:pic>
          <p:nvPicPr>
            <p:cNvPr id="3074" name="Picture 2" descr="http://www.grafika.cz/old-idif/grafika/images4/hp_scanjet_g2410_img2_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7137" y="3979641"/>
              <a:ext cx="2142915" cy="273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bdélník 25"/>
            <p:cNvSpPr/>
            <p:nvPr/>
          </p:nvSpPr>
          <p:spPr>
            <a:xfrm>
              <a:off x="385953" y="4684652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39592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Nadpis 1"/>
          <p:cNvSpPr>
            <a:spLocks noGrp="1"/>
          </p:cNvSpPr>
          <p:nvPr>
            <p:ph type="title"/>
          </p:nvPr>
        </p:nvSpPr>
        <p:spPr/>
        <p:txBody>
          <a:bodyPr lIns="0" rIns="0" bIns="0" anchor="b" anchorCtr="0">
            <a:normAutofit/>
          </a:bodyPr>
          <a:lstStyle/>
          <a:p>
            <a:pPr eaLnBrk="1" hangingPunct="1"/>
            <a:r>
              <a:rPr lang="cs-CZ" b="1" dirty="0"/>
              <a:t>Vstupní a výstupní zařízení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43720" y="1778802"/>
            <a:ext cx="2710470" cy="2156613"/>
            <a:chOff x="623564" y="1778800"/>
            <a:chExt cx="2710470" cy="2156613"/>
          </a:xfrm>
        </p:grpSpPr>
        <p:pic>
          <p:nvPicPr>
            <p:cNvPr id="4098" name="Picture 2" descr="http://pc.zoznam.sk/sites/default/files/images/dx14z_dnb_touch_pad_g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25" y="1778800"/>
              <a:ext cx="2678409" cy="2118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bdélník 9"/>
            <p:cNvSpPr/>
            <p:nvPr/>
          </p:nvSpPr>
          <p:spPr>
            <a:xfrm>
              <a:off x="623564" y="3012083"/>
              <a:ext cx="50206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357188" y="4643438"/>
            <a:ext cx="2591366" cy="1928812"/>
            <a:chOff x="357188" y="4643438"/>
            <a:chExt cx="2591366" cy="1928812"/>
          </a:xfrm>
        </p:grpSpPr>
        <p:pic>
          <p:nvPicPr>
            <p:cNvPr id="16390" name="Obrázek 6" descr="trackball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8" y="4643438"/>
              <a:ext cx="2571750" cy="192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élník 10"/>
            <p:cNvSpPr/>
            <p:nvPr/>
          </p:nvSpPr>
          <p:spPr>
            <a:xfrm>
              <a:off x="2428860" y="4643446"/>
              <a:ext cx="51969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102845" y="4487320"/>
            <a:ext cx="3945643" cy="1949914"/>
            <a:chOff x="3295415" y="4531655"/>
            <a:chExt cx="3945643" cy="1949914"/>
          </a:xfrm>
        </p:grpSpPr>
        <p:pic>
          <p:nvPicPr>
            <p:cNvPr id="16392" name="Obrázek 8" descr="myš_klávesnic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771" y="4668644"/>
              <a:ext cx="3697287" cy="181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/>
          </p:nvSpPr>
          <p:spPr>
            <a:xfrm>
              <a:off x="3295415" y="4531655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502140" y="4247842"/>
            <a:ext cx="1484313" cy="2428875"/>
            <a:chOff x="7502138" y="4247840"/>
            <a:chExt cx="1484313" cy="2428875"/>
          </a:xfrm>
        </p:grpSpPr>
        <p:pic>
          <p:nvPicPr>
            <p:cNvPr id="16389" name="Obrázek 5" descr="mikrofon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138" y="4247840"/>
              <a:ext cx="1484313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bdélník 13"/>
            <p:cNvSpPr/>
            <p:nvPr/>
          </p:nvSpPr>
          <p:spPr>
            <a:xfrm>
              <a:off x="8299476" y="4324344"/>
              <a:ext cx="508473" cy="923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225006" y="1550035"/>
            <a:ext cx="2228913" cy="2511235"/>
            <a:chOff x="6225004" y="1550033"/>
            <a:chExt cx="2228913" cy="2511235"/>
          </a:xfrm>
        </p:grpSpPr>
        <p:pic>
          <p:nvPicPr>
            <p:cNvPr id="4100" name="Picture 4" descr="http://www.aqua.hu/files/pix-image/33/v7-vantage-cs0300-1e-webkamera-fekete-139615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25004" y="1550033"/>
              <a:ext cx="2228913" cy="2511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bdélník 14"/>
            <p:cNvSpPr/>
            <p:nvPr/>
          </p:nvSpPr>
          <p:spPr>
            <a:xfrm>
              <a:off x="6256262" y="1909978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3412962" y="1682859"/>
            <a:ext cx="2270909" cy="2492529"/>
            <a:chOff x="6945313" y="1851025"/>
            <a:chExt cx="1587500" cy="2136775"/>
          </a:xfrm>
        </p:grpSpPr>
        <p:pic>
          <p:nvPicPr>
            <p:cNvPr id="17" name="Obrázek 9" descr="joystick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3" y="1851025"/>
              <a:ext cx="1587500" cy="213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bdélník 17"/>
            <p:cNvSpPr/>
            <p:nvPr/>
          </p:nvSpPr>
          <p:spPr>
            <a:xfrm>
              <a:off x="7052117" y="1967203"/>
              <a:ext cx="350970" cy="7915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51411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 lIns="0" rIns="0" bIns="0" anchor="b" anchorCtr="0">
            <a:normAutofit/>
          </a:bodyPr>
          <a:lstStyle/>
          <a:p>
            <a:pPr eaLnBrk="1" hangingPunct="1"/>
            <a:r>
              <a:rPr lang="cs-CZ" b="1" dirty="0"/>
              <a:t>Vstupní a výstupní zařízení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508709" y="1697726"/>
            <a:ext cx="3135313" cy="2292051"/>
            <a:chOff x="142875" y="2143116"/>
            <a:chExt cx="3135313" cy="2292051"/>
          </a:xfrm>
        </p:grpSpPr>
        <p:pic>
          <p:nvPicPr>
            <p:cNvPr id="17414" name="Obrázek 6" descr="kamera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2461905"/>
              <a:ext cx="3135313" cy="197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élník 7"/>
            <p:cNvSpPr/>
            <p:nvPr/>
          </p:nvSpPr>
          <p:spPr>
            <a:xfrm>
              <a:off x="182221" y="2143116"/>
              <a:ext cx="50206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5578061" y="4313859"/>
            <a:ext cx="3224617" cy="1992312"/>
            <a:chOff x="134130" y="4863761"/>
            <a:chExt cx="3224617" cy="1992312"/>
          </a:xfrm>
        </p:grpSpPr>
        <p:pic>
          <p:nvPicPr>
            <p:cNvPr id="17413" name="Obrázek 5" descr="fotoaparát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30" y="4863761"/>
              <a:ext cx="2841625" cy="199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bdélník 9"/>
            <p:cNvSpPr/>
            <p:nvPr/>
          </p:nvSpPr>
          <p:spPr>
            <a:xfrm>
              <a:off x="2856686" y="5500702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276434" y="1125683"/>
            <a:ext cx="3143250" cy="3429012"/>
            <a:chOff x="5857875" y="1714488"/>
            <a:chExt cx="3143250" cy="3429012"/>
          </a:xfrm>
        </p:grpSpPr>
        <p:pic>
          <p:nvPicPr>
            <p:cNvPr id="17412" name="Obrázek 4" descr="repro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2000250"/>
              <a:ext cx="3143250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élník 10"/>
            <p:cNvSpPr/>
            <p:nvPr/>
          </p:nvSpPr>
          <p:spPr>
            <a:xfrm>
              <a:off x="8309217" y="1714488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05637" y="4313859"/>
            <a:ext cx="2942059" cy="2276844"/>
            <a:chOff x="705635" y="4313859"/>
            <a:chExt cx="2942059" cy="2276844"/>
          </a:xfrm>
        </p:grpSpPr>
        <p:pic>
          <p:nvPicPr>
            <p:cNvPr id="26626" name="Picture 2" descr="http://images.ges.cz/images/pictures/8/880458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5635" y="4373345"/>
              <a:ext cx="2942059" cy="2217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bdélník 16"/>
            <p:cNvSpPr/>
            <p:nvPr/>
          </p:nvSpPr>
          <p:spPr>
            <a:xfrm>
              <a:off x="3108295" y="4313859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543836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 lIns="0" rIns="0" bIns="0" anchor="b" anchorCtr="0">
            <a:normAutofit/>
          </a:bodyPr>
          <a:lstStyle/>
          <a:p>
            <a:pPr eaLnBrk="1" hangingPunct="1"/>
            <a:r>
              <a:rPr lang="cs-CZ" b="1" dirty="0"/>
              <a:t>UPS</a:t>
            </a:r>
          </a:p>
        </p:txBody>
      </p:sp>
      <p:pic>
        <p:nvPicPr>
          <p:cNvPr id="23555" name="Zástupný symbol pro obsah 3" descr="UP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628800"/>
            <a:ext cx="4026915" cy="4357122"/>
          </a:xfrm>
        </p:spPr>
      </p:pic>
    </p:spTree>
    <p:extLst>
      <p:ext uri="{BB962C8B-B14F-4D97-AF65-F5344CB8AC3E}">
        <p14:creationId xmlns:p14="http://schemas.microsoft.com/office/powerpoint/2010/main" val="186331466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Hardware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Vstupní a výstupní porty:</a:t>
            </a:r>
          </a:p>
          <a:p>
            <a:pPr lvl="1"/>
            <a:r>
              <a:rPr lang="cs-CZ" dirty="0"/>
              <a:t>USB, HDMI, PS2, 3,5mm, </a:t>
            </a:r>
            <a:r>
              <a:rPr lang="cs-CZ" dirty="0" err="1"/>
              <a:t>ethernet</a:t>
            </a:r>
            <a:r>
              <a:rPr lang="cs-CZ" dirty="0"/>
              <a:t>, VGA, …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122" name="Picture 2" descr="http://pctuning.tyden.cz/ilustrace3/Sulc/navod_na_stavbu_pocitace/komponenty/deska_porty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592872" cy="30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653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Software</a:t>
            </a:r>
          </a:p>
          <a:p>
            <a:pPr lvl="1"/>
            <a:r>
              <a:rPr lang="cs-CZ" altLang="cs-CZ" dirty="0"/>
              <a:t>sada všech programů používaných v počítači, které provádějí nějakou (obvykle užitečnou) činnost</a:t>
            </a:r>
          </a:p>
          <a:p>
            <a:pPr lvl="0"/>
            <a:r>
              <a:rPr lang="cs-CZ" dirty="0"/>
              <a:t>Typy softwaru:</a:t>
            </a:r>
          </a:p>
          <a:p>
            <a:pPr lvl="1"/>
            <a:r>
              <a:rPr lang="cs-CZ" dirty="0"/>
              <a:t>Operační systémy</a:t>
            </a:r>
          </a:p>
          <a:p>
            <a:pPr lvl="1"/>
            <a:r>
              <a:rPr lang="cs-CZ" dirty="0"/>
              <a:t>Aplikace</a:t>
            </a:r>
          </a:p>
          <a:p>
            <a:r>
              <a:rPr lang="cs-CZ" dirty="0"/>
              <a:t>Instalován lokálně nebo k dispozici online.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396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90665"/>
            <a:ext cx="61912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Software - </a:t>
            </a:r>
            <a:r>
              <a:rPr lang="cs-CZ" dirty="0"/>
              <a:t>Operační systém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821972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Obsahem bude: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cs-CZ" sz="8000" dirty="0"/>
              <a:t>Základní pojmy (ICT, PC , SW, PC sítě)</a:t>
            </a:r>
          </a:p>
          <a:p>
            <a:pPr lvl="0">
              <a:lnSpc>
                <a:spcPct val="120000"/>
              </a:lnSpc>
            </a:pPr>
            <a:r>
              <a:rPr lang="cs-CZ" sz="8000" dirty="0"/>
              <a:t>Zapnout a vypnout počítač</a:t>
            </a:r>
          </a:p>
          <a:p>
            <a:pPr lvl="0">
              <a:lnSpc>
                <a:spcPct val="120000"/>
              </a:lnSpc>
            </a:pPr>
            <a:r>
              <a:rPr lang="cs-CZ" sz="8000" dirty="0"/>
              <a:t>Pracovní plocha, ikony, okna, soubory, složky</a:t>
            </a:r>
          </a:p>
          <a:p>
            <a:pPr lvl="0">
              <a:lnSpc>
                <a:spcPct val="120000"/>
              </a:lnSpc>
            </a:pPr>
            <a:r>
              <a:rPr lang="cs-CZ" sz="8000" dirty="0"/>
              <a:t>Popis a základní nastavení OS </a:t>
            </a:r>
          </a:p>
          <a:p>
            <a:pPr lvl="0">
              <a:lnSpc>
                <a:spcPct val="120000"/>
              </a:lnSpc>
            </a:pPr>
            <a:r>
              <a:rPr lang="cs-CZ" sz="8000" dirty="0"/>
              <a:t>Funkce nápovědy</a:t>
            </a:r>
          </a:p>
          <a:p>
            <a:pPr lvl="0">
              <a:lnSpc>
                <a:spcPct val="120000"/>
              </a:lnSpc>
            </a:pPr>
            <a:r>
              <a:rPr lang="cs-CZ" sz="8000" dirty="0"/>
              <a:t>Tvorba a základní práce s textovým dokumentem</a:t>
            </a:r>
          </a:p>
          <a:p>
            <a:pPr lvl="0">
              <a:lnSpc>
                <a:spcPct val="120000"/>
              </a:lnSpc>
            </a:pPr>
            <a:r>
              <a:rPr lang="cs-CZ" sz="8000" dirty="0"/>
              <a:t>Ukládání dat, tisk, komprese a extrahování souborů. </a:t>
            </a:r>
          </a:p>
          <a:p>
            <a:pPr lvl="0">
              <a:lnSpc>
                <a:spcPct val="120000"/>
              </a:lnSpc>
            </a:pPr>
            <a:r>
              <a:rPr lang="cs-CZ" sz="8000" dirty="0"/>
              <a:t>Ochrana dat</a:t>
            </a:r>
          </a:p>
          <a:p>
            <a:pPr lvl="0">
              <a:lnSpc>
                <a:spcPct val="120000"/>
              </a:lnSpc>
            </a:pPr>
            <a:r>
              <a:rPr lang="cs-CZ" sz="8000" dirty="0"/>
              <a:t>Zálohování dat.</a:t>
            </a:r>
          </a:p>
          <a:p>
            <a:pPr lvl="0">
              <a:lnSpc>
                <a:spcPct val="120000"/>
              </a:lnSpc>
            </a:pPr>
            <a:r>
              <a:rPr lang="cs-CZ" sz="8000" dirty="0"/>
              <a:t>Ochrana životního prostředí, </a:t>
            </a:r>
          </a:p>
          <a:p>
            <a:pPr lvl="0">
              <a:lnSpc>
                <a:spcPct val="120000"/>
              </a:lnSpc>
            </a:pPr>
            <a:r>
              <a:rPr lang="cs-CZ" sz="8000" dirty="0"/>
              <a:t>Zdraví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6561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 lIns="0" rIns="0" bIns="0" anchor="b" anchorCtr="0">
            <a:normAutofit/>
          </a:bodyPr>
          <a:lstStyle/>
          <a:p>
            <a:r>
              <a:rPr lang="cs-CZ" b="1" dirty="0"/>
              <a:t>Software - </a:t>
            </a:r>
            <a:r>
              <a:rPr lang="cs-CZ" dirty="0"/>
              <a:t>Operační systém</a:t>
            </a:r>
            <a:endParaRPr lang="cs-CZ" altLang="cs-CZ" dirty="0"/>
          </a:p>
        </p:txBody>
      </p:sp>
      <p:pic>
        <p:nvPicPr>
          <p:cNvPr id="28675" name="Zástupný symbol pro obsah 3" descr="vist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66771072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>
            <a:normAutofit/>
          </a:bodyPr>
          <a:lstStyle/>
          <a:p>
            <a:r>
              <a:rPr lang="cs-CZ" b="1" dirty="0"/>
              <a:t>Software - </a:t>
            </a:r>
            <a:r>
              <a:rPr lang="cs-CZ" dirty="0"/>
              <a:t>Operační systém</a:t>
            </a:r>
            <a:endParaRPr lang="cs-CZ" altLang="cs-CZ" dirty="0"/>
          </a:p>
        </p:txBody>
      </p:sp>
      <p:pic>
        <p:nvPicPr>
          <p:cNvPr id="29699" name="Zástupný symbol pro obsah 3" descr="windows xp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40" y="1600202"/>
            <a:ext cx="5851525" cy="4525963"/>
          </a:xfrm>
        </p:spPr>
      </p:pic>
    </p:spTree>
    <p:extLst>
      <p:ext uri="{BB962C8B-B14F-4D97-AF65-F5344CB8AC3E}">
        <p14:creationId xmlns:p14="http://schemas.microsoft.com/office/powerpoint/2010/main" val="82686020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4" descr="Linux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"/>
            <a:ext cx="17145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Nadpis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>
            <a:normAutofit/>
          </a:bodyPr>
          <a:lstStyle/>
          <a:p>
            <a:r>
              <a:rPr lang="cs-CZ" b="1" dirty="0"/>
              <a:t>Software - </a:t>
            </a:r>
            <a:r>
              <a:rPr lang="cs-CZ" dirty="0"/>
              <a:t>Operační systém</a:t>
            </a:r>
            <a:endParaRPr lang="cs-CZ" altLang="cs-CZ" dirty="0"/>
          </a:p>
        </p:txBody>
      </p:sp>
      <p:pic>
        <p:nvPicPr>
          <p:cNvPr id="30724" name="Zástupný symbol pro obsah 3" descr="Mandriva-Linux_1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40" y="1600202"/>
            <a:ext cx="5851525" cy="4525963"/>
          </a:xfrm>
        </p:spPr>
      </p:pic>
    </p:spTree>
    <p:extLst>
      <p:ext uri="{BB962C8B-B14F-4D97-AF65-F5344CB8AC3E}">
        <p14:creationId xmlns:p14="http://schemas.microsoft.com/office/powerpoint/2010/main" val="371538726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4" descr="Linux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0"/>
            <a:ext cx="17446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Nadpis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>
            <a:normAutofit/>
          </a:bodyPr>
          <a:lstStyle/>
          <a:p>
            <a:r>
              <a:rPr lang="cs-CZ" b="1" dirty="0"/>
              <a:t>Software - </a:t>
            </a:r>
            <a:r>
              <a:rPr lang="cs-CZ" dirty="0"/>
              <a:t>Operační systém</a:t>
            </a:r>
            <a:endParaRPr lang="cs-CZ" altLang="cs-CZ" dirty="0"/>
          </a:p>
        </p:txBody>
      </p:sp>
      <p:pic>
        <p:nvPicPr>
          <p:cNvPr id="31748" name="Zástupný symbol pro obsah 3" descr="ubuntu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40" y="1600202"/>
            <a:ext cx="5851525" cy="4525963"/>
          </a:xfrm>
        </p:spPr>
      </p:pic>
    </p:spTree>
    <p:extLst>
      <p:ext uri="{BB962C8B-B14F-4D97-AF65-F5344CB8AC3E}">
        <p14:creationId xmlns:p14="http://schemas.microsoft.com/office/powerpoint/2010/main" val="148635903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Software - </a:t>
            </a:r>
            <a:r>
              <a:rPr lang="cs-CZ" dirty="0"/>
              <a:t>Operační systém</a:t>
            </a:r>
            <a:endParaRPr lang="cs-CZ" altLang="cs-CZ" dirty="0"/>
          </a:p>
        </p:txBody>
      </p:sp>
      <p:pic>
        <p:nvPicPr>
          <p:cNvPr id="1026" name="Picture 2" descr="http://www.venturecapnews.com/wp-content/uploads/2014/05/windows-8-banned-in-Chi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3" y="1745432"/>
            <a:ext cx="8243620" cy="4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2654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Software - </a:t>
            </a:r>
            <a:r>
              <a:rPr lang="cs-CZ" dirty="0"/>
              <a:t>Aplikace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Co je aplikace?</a:t>
            </a:r>
          </a:p>
          <a:p>
            <a:pPr>
              <a:buFont typeface="Arial" panose="020B0604020202020204" pitchFamily="34" charset="0"/>
              <a:buChar char="="/>
            </a:pPr>
            <a:r>
              <a:rPr lang="cs-CZ" dirty="0"/>
              <a:t>program, který se zaměřen na nějakou konkrétní činnost:</a:t>
            </a:r>
          </a:p>
          <a:p>
            <a:pPr lvl="1"/>
            <a:r>
              <a:rPr lang="cs-CZ" dirty="0"/>
              <a:t>Kancelářské aplikace</a:t>
            </a:r>
          </a:p>
          <a:p>
            <a:pPr lvl="1"/>
            <a:r>
              <a:rPr lang="cs-CZ" dirty="0"/>
              <a:t>Komunikační aplikace</a:t>
            </a:r>
          </a:p>
          <a:p>
            <a:pPr lvl="1"/>
            <a:r>
              <a:rPr lang="cs-CZ" dirty="0"/>
              <a:t>Sociální sítě</a:t>
            </a:r>
          </a:p>
          <a:p>
            <a:pPr lvl="1"/>
            <a:r>
              <a:rPr lang="cs-CZ" dirty="0"/>
              <a:t>Zpracování multimédií</a:t>
            </a:r>
          </a:p>
          <a:p>
            <a:pPr lvl="1"/>
            <a:r>
              <a:rPr lang="cs-CZ" dirty="0"/>
              <a:t>Grafické aplikace</a:t>
            </a:r>
          </a:p>
          <a:p>
            <a:pPr lvl="1"/>
            <a:r>
              <a:rPr lang="cs-CZ" dirty="0"/>
              <a:t>Mobilní aplikace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8466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Operační systém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Aplikace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Windows</a:t>
            </a:r>
          </a:p>
          <a:p>
            <a:pPr lvl="1"/>
            <a:r>
              <a:rPr lang="cs-CZ" dirty="0"/>
              <a:t>XP</a:t>
            </a:r>
          </a:p>
          <a:p>
            <a:pPr lvl="1"/>
            <a:r>
              <a:rPr lang="cs-CZ" dirty="0"/>
              <a:t>Vista</a:t>
            </a:r>
          </a:p>
          <a:p>
            <a:pPr lvl="1"/>
            <a:r>
              <a:rPr lang="cs-CZ" dirty="0"/>
              <a:t>7</a:t>
            </a:r>
          </a:p>
          <a:p>
            <a:pPr lvl="1"/>
            <a:r>
              <a:rPr lang="cs-CZ" dirty="0"/>
              <a:t>8</a:t>
            </a:r>
          </a:p>
          <a:p>
            <a:r>
              <a:rPr lang="cs-CZ" dirty="0"/>
              <a:t>Linux</a:t>
            </a:r>
          </a:p>
          <a:p>
            <a:r>
              <a:rPr lang="cs-CZ" dirty="0"/>
              <a:t>Mac</a:t>
            </a:r>
          </a:p>
          <a:p>
            <a:r>
              <a:rPr lang="cs-CZ" dirty="0"/>
              <a:t>Android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MS Word</a:t>
            </a:r>
          </a:p>
          <a:p>
            <a:r>
              <a:rPr lang="cs-CZ" dirty="0"/>
              <a:t>MS Excel</a:t>
            </a:r>
          </a:p>
          <a:p>
            <a:r>
              <a:rPr lang="cs-CZ" dirty="0" err="1"/>
              <a:t>Skype</a:t>
            </a:r>
            <a:endParaRPr lang="cs-CZ" dirty="0"/>
          </a:p>
          <a:p>
            <a:r>
              <a:rPr lang="cs-CZ" dirty="0" err="1"/>
              <a:t>Photoshop</a:t>
            </a:r>
            <a:endParaRPr lang="cs-CZ" dirty="0"/>
          </a:p>
          <a:p>
            <a:r>
              <a:rPr lang="cs-CZ" dirty="0" err="1"/>
              <a:t>Facebook</a:t>
            </a:r>
            <a:r>
              <a:rPr lang="cs-CZ" dirty="0"/>
              <a:t> messenger</a:t>
            </a:r>
          </a:p>
          <a:p>
            <a:r>
              <a:rPr lang="cs-CZ" dirty="0"/>
              <a:t>Nero</a:t>
            </a:r>
          </a:p>
          <a:p>
            <a:r>
              <a:rPr lang="cs-CZ" dirty="0"/>
              <a:t>Windows Media </a:t>
            </a:r>
            <a:r>
              <a:rPr lang="cs-CZ" dirty="0" err="1"/>
              <a:t>Player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438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Licence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</a:pPr>
            <a:r>
              <a:rPr lang="cs-CZ" dirty="0"/>
              <a:t>Licence pro koncového uživatele softwaru (EULA)</a:t>
            </a:r>
          </a:p>
          <a:p>
            <a:pPr lvl="0">
              <a:lnSpc>
                <a:spcPct val="110000"/>
              </a:lnSpc>
            </a:pPr>
            <a:r>
              <a:rPr lang="cs-CZ" dirty="0"/>
              <a:t>Uživatel musí mít před použitím softwaru získat potřebný typ licence.</a:t>
            </a:r>
          </a:p>
          <a:p>
            <a:pPr lvl="0">
              <a:lnSpc>
                <a:spcPct val="110000"/>
              </a:lnSpc>
            </a:pPr>
            <a:r>
              <a:rPr lang="cs-CZ" dirty="0"/>
              <a:t>Typy SW podle licence: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Freeware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Open source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Trial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Shareware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Proprietární software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OEM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2492896"/>
            <a:ext cx="4305801" cy="387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230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2157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0" name="Skupina 29"/>
          <p:cNvGrpSpPr/>
          <p:nvPr/>
        </p:nvGrpSpPr>
        <p:grpSpPr>
          <a:xfrm>
            <a:off x="251520" y="3356993"/>
            <a:ext cx="4536504" cy="1738446"/>
            <a:chOff x="251520" y="3356993"/>
            <a:chExt cx="4536504" cy="1738446"/>
          </a:xfrm>
        </p:grpSpPr>
        <p:sp>
          <p:nvSpPr>
            <p:cNvPr id="2" name="Zaoblený obdélník 1"/>
            <p:cNvSpPr/>
            <p:nvPr/>
          </p:nvSpPr>
          <p:spPr>
            <a:xfrm>
              <a:off x="251520" y="4231343"/>
              <a:ext cx="1440160" cy="8640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PhotoShop</a:t>
              </a:r>
              <a:endPara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Přímá spojnice 6"/>
            <p:cNvCxnSpPr>
              <a:stCxn id="2" idx="0"/>
            </p:cNvCxnSpPr>
            <p:nvPr/>
          </p:nvCxnSpPr>
          <p:spPr>
            <a:xfrm flipV="1">
              <a:off x="971600" y="3356993"/>
              <a:ext cx="3816424" cy="874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Skupina 27"/>
          <p:cNvGrpSpPr/>
          <p:nvPr/>
        </p:nvGrpSpPr>
        <p:grpSpPr>
          <a:xfrm>
            <a:off x="1943708" y="3356993"/>
            <a:ext cx="2844316" cy="1734300"/>
            <a:chOff x="1943708" y="3356993"/>
            <a:chExt cx="2844316" cy="1734300"/>
          </a:xfrm>
        </p:grpSpPr>
        <p:sp>
          <p:nvSpPr>
            <p:cNvPr id="4" name="Zaoblený obdélník 3"/>
            <p:cNvSpPr/>
            <p:nvPr/>
          </p:nvSpPr>
          <p:spPr>
            <a:xfrm>
              <a:off x="1943708" y="4227197"/>
              <a:ext cx="936104" cy="8640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Skype</a:t>
              </a:r>
              <a:endPara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Přímá spojnice 7"/>
            <p:cNvCxnSpPr>
              <a:stCxn id="4" idx="0"/>
            </p:cNvCxnSpPr>
            <p:nvPr/>
          </p:nvCxnSpPr>
          <p:spPr>
            <a:xfrm flipV="1">
              <a:off x="2411760" y="3356993"/>
              <a:ext cx="2376264" cy="87020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Skupina 26"/>
          <p:cNvGrpSpPr/>
          <p:nvPr/>
        </p:nvGrpSpPr>
        <p:grpSpPr>
          <a:xfrm>
            <a:off x="3157021" y="3356993"/>
            <a:ext cx="1631005" cy="1734300"/>
            <a:chOff x="3157019" y="3356993"/>
            <a:chExt cx="1631005" cy="1734300"/>
          </a:xfrm>
        </p:grpSpPr>
        <p:sp>
          <p:nvSpPr>
            <p:cNvPr id="6" name="Zaoblený obdélník 5"/>
            <p:cNvSpPr/>
            <p:nvPr/>
          </p:nvSpPr>
          <p:spPr>
            <a:xfrm>
              <a:off x="3157019" y="4227197"/>
              <a:ext cx="1049528" cy="8640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MozillaFIrefox</a:t>
              </a:r>
              <a:endPara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Přímá spojnice 10"/>
            <p:cNvCxnSpPr>
              <a:stCxn id="6" idx="0"/>
            </p:cNvCxnSpPr>
            <p:nvPr/>
          </p:nvCxnSpPr>
          <p:spPr>
            <a:xfrm flipV="1">
              <a:off x="3681783" y="3356993"/>
              <a:ext cx="1106241" cy="87020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3115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68B7AC-F8E5-4BF1-9BA8-CAC98D11D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F68B7AC-F8E5-4BF1-9BA8-CAC98D11D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BFDF9F-AFEB-45B4-A0A2-64E6089F6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2BFDF9F-AFEB-45B4-A0A2-64E6089F6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D114C-22C7-4A9E-9ED1-EE957027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69D114C-22C7-4A9E-9ED1-EE957027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E8572D-0FE2-40AB-8C1F-70DBD4862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AE8572D-0FE2-40AB-8C1F-70DBD4862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9B8EE6-ECEF-46E0-9D41-CC736D69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F9B8EE6-ECEF-46E0-9D41-CC736D69B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27CEBE-7790-4E81-8184-C27E4A16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A27CEBE-7790-4E81-8184-C27E4A16C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70991-B116-4FAA-9DE2-502012387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BB70991-B116-4FAA-9DE2-502012387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E3F817-CE0A-4A3E-B22C-CA36509F2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E4E3F817-CE0A-4A3E-B22C-CA36509F2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A6FB13-4D09-4A5F-98BD-C1E718817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3A6FB13-4D09-4A5F-98BD-C1E718817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C45D5B-C7D2-4A6E-821E-31B27AA23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38C45D5B-C7D2-4A6E-821E-31B27AA23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AC7949-F3E8-4F64-84FF-40FEE40C1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D1AC7949-F3E8-4F64-84FF-40FEE40C1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C0B5CD-FE00-41D8-967C-533FCDE5D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21C0B5CD-FE00-41D8-967C-533FCDE5D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2B90AC-6B12-45EA-A0CC-A0968D4B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902B90AC-6B12-45EA-A0CC-A0968D4B2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9A16EC-0889-434A-B448-C694B1093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399A16EC-0889-434A-B448-C694B1093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911663-DAA2-4A8F-A221-AF64A5DA1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F8911663-DAA2-4A8F-A221-AF64A5DA1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39F771-C731-44E8-987C-74B381B0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2739F771-C731-44E8-987C-74B381B0A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3B60A8-3745-48EC-BE79-CC9FC3CB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A33B60A8-3745-48EC-BE79-CC9FC3CB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B04B09-E0AF-4C43-9F86-62B0F44E1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30B04B09-E0AF-4C43-9F86-62B0F44E1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3746DB-CB4D-4C96-98CA-A25B23599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333746DB-CB4D-4C96-98CA-A25B23599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1CD5D7-AEB8-4B48-9167-EB0A81212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7E1CD5D7-AEB8-4B48-9167-EB0A81212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ABBCCE-C831-4DEC-9C52-4F248544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10ABBCCE-C831-4DEC-9C52-4F248544F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D790F5-9E4C-4D69-97A6-73ECF9CC0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06D790F5-9E4C-4D69-97A6-73ECF9CC0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9A775F-6E05-48F9-81D5-B72FB1EDC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CC9A775F-6E05-48F9-81D5-B72FB1EDC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F5B6C-FC2B-4D0C-9F6F-B40409082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57DF5B6C-FC2B-4D0C-9F6F-B40409082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632BA5-9335-4D86-9CD0-D6DC710F6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76632BA5-9335-4D86-9CD0-D6DC710F6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E96CF6-8E58-4C69-9432-2C1FFC0C6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D1E96CF6-8E58-4C69-9432-2C1FFC0C6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054EE7-3AB7-4AC9-BF4E-7E1EAAA65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graphicEl>
                                              <a:dgm id="{18054EE7-3AB7-4AC9-BF4E-7E1EAAA65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6C69C1-5E9C-43F9-94FF-3B94AEC5E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736C69C1-5E9C-43F9-94FF-3B94AEC5E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412D4B-DDC0-4638-95D2-7F47C06C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dgm id="{63412D4B-DDC0-4638-95D2-7F47C06C1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0821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452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28D35F-AB14-457D-AAD8-182F2FF5D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328D35F-AB14-457D-AAD8-182F2FF5D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0B6E9-FB6F-483E-AC4E-D9ACE1D4C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4520B6E9-FB6F-483E-AC4E-D9ACE1D4C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85B9E7-3359-4BAF-8AA1-8CFED876A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9885B9E7-3359-4BAF-8AA1-8CFED876A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38396-1C5D-42D0-9E9B-5C5E734B6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EE938396-1C5D-42D0-9E9B-5C5E734B6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7D1A75-9515-4F0B-A509-CCE96ABE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AD7D1A75-9515-4F0B-A509-CCE96ABE7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864544-65BE-4273-A0C2-FBB09AAE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E864544-65BE-4273-A0C2-FBB09AAEF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1C863E-B76B-414A-8BF4-B2699FAF3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751C863E-B76B-414A-8BF4-B2699FAF3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A408A-6516-4615-8454-E4A24870E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B7FA408A-6516-4615-8454-E4A24870E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A37EA-B3DE-4728-97F2-D1CE1F9D3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4DEA37EA-B3DE-4728-97F2-D1CE1F9D3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40712-6FED-4165-A6D5-8475D2F0D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6F040712-6FED-4165-A6D5-8475D2F0D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3F5D4-CA86-416C-933C-8105B508C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0D43F5D4-CA86-416C-933C-8105B508C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11956F-469D-4A0E-8045-0199C2B80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3C11956F-469D-4A0E-8045-0199C2B80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022E73-3B96-4086-BB1B-7A2E39C99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83022E73-3B96-4086-BB1B-7A2E39C99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F3EB5-AE93-4EC4-9A37-7A5676C92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603F3EB5-AE93-4EC4-9A37-7A5676C92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FA91C-3BBD-4E5A-8270-E52C2A64F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E61FA91C-3BBD-4E5A-8270-E52C2A64F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ECD000-5453-4F89-83A5-857EEE017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97ECD000-5453-4F89-83A5-857EEE017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7D4AB-1FF7-42FD-A9C2-126A53826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1A07D4AB-1FF7-42FD-A9C2-126A53826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4DA214-E020-4058-9A0B-D591D7240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6B4DA214-E020-4058-9A0B-D591D7240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963EE-E02A-4526-AF5D-371E67DEF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3C8963EE-E02A-4526-AF5D-371E67DEF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8314B6-1151-4684-BE7D-224EEA32C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graphicEl>
                                              <a:dgm id="{6C8314B6-1151-4684-BE7D-224EEA32C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15701-ABC1-4563-935E-C253B807E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>
                                            <p:graphicEl>
                                              <a:dgm id="{49615701-ABC1-4563-935E-C253B807E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AC98A8-F950-46AC-87D2-87B74762F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80AC98A8-F950-46AC-87D2-87B74762F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A7949-8E28-4DC4-8AB1-A555107A6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graphicEl>
                                              <a:dgm id="{829A7949-8E28-4DC4-8AB1-A555107A6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ED6653-568C-44C2-A96C-759183D75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">
                                            <p:graphicEl>
                                              <a:dgm id="{F7ED6653-568C-44C2-A96C-759183D75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F9900-A61A-4CC1-9535-CC3BC2AB3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">
                                            <p:graphicEl>
                                              <a:dgm id="{A46F9900-A61A-4CC1-9535-CC3BC2AB3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55B4FF-4797-44DE-B17A-74B2D29DF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">
                                            <p:graphicEl>
                                              <a:dgm id="{F055B4FF-4797-44DE-B17A-74B2D29DF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BDB03-F3F7-40EA-A333-C66484418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">
                                            <p:graphicEl>
                                              <a:dgm id="{AF8BDB03-F3F7-40EA-A333-C66484418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28B9BB-2202-4E5F-885C-B1E323D17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">
                                            <p:graphicEl>
                                              <a:dgm id="{B428B9BB-2202-4E5F-885C-B1E323D17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D64B0-41EA-4EDD-8AD6-42747B29D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">
                                            <p:graphicEl>
                                              <a:dgm id="{069D64B0-41EA-4EDD-8AD6-42747B29D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Počítače a další 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98570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Zapínání, vypínání, přihlašování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31107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b="1" dirty="0"/>
              <a:t>PC myš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6"/>
            <a:ext cx="6553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65498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defRPr/>
            </a:pPr>
            <a:r>
              <a:rPr lang="cs-CZ" b="1" dirty="0"/>
              <a:t>Práce s klávesnicí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72244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Zapnutí a vypnutí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Uživatelské účty: přihlášení pomocí uživatelského jména a hesla</a:t>
            </a:r>
            <a:br>
              <a:rPr lang="cs-CZ" dirty="0"/>
            </a:br>
            <a:endParaRPr lang="cs-CZ" dirty="0"/>
          </a:p>
        </p:txBody>
      </p:sp>
      <p:pic>
        <p:nvPicPr>
          <p:cNvPr id="15362" name="Picture 2" descr="http://www.jiribrejcha.net/wp-content/uploads/2010/08/puvodni-uct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2564906"/>
            <a:ext cx="7620000" cy="38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84511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Zapnutí a vypnutí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Vypnutí, restartování, režim spánku</a:t>
            </a:r>
          </a:p>
          <a:p>
            <a:endParaRPr lang="cs-CZ" dirty="0"/>
          </a:p>
        </p:txBody>
      </p:sp>
      <p:pic>
        <p:nvPicPr>
          <p:cNvPr id="6146" name="Picture 2" descr="http://windows8startmenu.cz/article/6464/photo/start-men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492898"/>
            <a:ext cx="3812480" cy="41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res1.windows.microsoft.com/resbox/cs/windows%20vista/main/54f873d3-c732-4185-b838-5a25d3798f1e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03836"/>
            <a:ext cx="444140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5172523" y="2710519"/>
            <a:ext cx="3096344" cy="723275"/>
            <a:chOff x="5076056" y="2348880"/>
            <a:chExt cx="3096344" cy="723275"/>
          </a:xfrm>
        </p:grpSpPr>
        <p:sp>
          <p:nvSpPr>
            <p:cNvPr id="4" name="TextovéPole 3"/>
            <p:cNvSpPr txBox="1"/>
            <p:nvPr/>
          </p:nvSpPr>
          <p:spPr>
            <a:xfrm>
              <a:off x="5076056" y="2348880"/>
              <a:ext cx="309634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Windows Vista – výjimka!</a:t>
              </a:r>
            </a:p>
            <a:p>
              <a:pPr>
                <a:spcBef>
                  <a:spcPts val="600"/>
                </a:spcBef>
              </a:pPr>
              <a:r>
                <a:rPr lang="cs-CZ" b="1" dirty="0"/>
                <a:t>              = uspání</a:t>
              </a:r>
            </a:p>
          </p:txBody>
        </p:sp>
        <p:pic>
          <p:nvPicPr>
            <p:cNvPr id="7" name="Picture 6" descr="http://res1.windows.microsoft.com/resbox/cs/windows%20vista/main/54f873d3-c732-4185-b838-5a25d3798f1e_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42085" y="2718212"/>
              <a:ext cx="729658" cy="333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4208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Pracovní plocha, ikony, nastavení</a:t>
            </a:r>
          </a:p>
        </p:txBody>
      </p:sp>
    </p:spTree>
    <p:extLst>
      <p:ext uri="{BB962C8B-B14F-4D97-AF65-F5344CB8AC3E}">
        <p14:creationId xmlns:p14="http://schemas.microsoft.com/office/powerpoint/2010/main" val="2094434052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Ikona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7467600" cy="4873625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Ikona představuje </a:t>
            </a:r>
            <a:r>
              <a:rPr lang="cs-CZ" b="1" dirty="0"/>
              <a:t>grafický symbol</a:t>
            </a:r>
            <a:r>
              <a:rPr lang="cs-CZ" dirty="0"/>
              <a:t>, který </a:t>
            </a:r>
            <a:r>
              <a:rPr lang="cs-CZ" b="1" dirty="0"/>
              <a:t>reprezentuje určitou funkci</a:t>
            </a:r>
            <a:r>
              <a:rPr lang="cs-CZ" dirty="0"/>
              <a:t>. 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Jedná se o malý obrázek čtvercových rozměrů, přičemž po aktivaci tohoto objektu se provede daná akce; např. spustí se soubor, otevře se složka…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4" y="548682"/>
            <a:ext cx="2441575" cy="7921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066"/>
            <a:ext cx="41719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45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Pracovní plocha, ikony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Pracovní plocha </a:t>
            </a:r>
          </a:p>
          <a:p>
            <a:r>
              <a:rPr lang="cs-CZ" dirty="0"/>
              <a:t>Hlavní panel</a:t>
            </a:r>
          </a:p>
          <a:p>
            <a:pPr lvl="0"/>
            <a:r>
              <a:rPr lang="cs-CZ" dirty="0"/>
              <a:t>Rozpoznat běžné ikony (co je to ikona?):</a:t>
            </a:r>
          </a:p>
          <a:p>
            <a:pPr lvl="1"/>
            <a:r>
              <a:rPr lang="cs-CZ" dirty="0"/>
              <a:t>Souborů</a:t>
            </a:r>
          </a:p>
          <a:p>
            <a:pPr lvl="1"/>
            <a:r>
              <a:rPr lang="cs-CZ" dirty="0"/>
              <a:t>Složek</a:t>
            </a:r>
          </a:p>
          <a:p>
            <a:pPr lvl="1"/>
            <a:r>
              <a:rPr lang="cs-CZ" dirty="0"/>
              <a:t>Aplikačních programů</a:t>
            </a:r>
          </a:p>
          <a:p>
            <a:pPr lvl="1"/>
            <a:r>
              <a:rPr lang="cs-CZ" dirty="0"/>
              <a:t>Tiskáren</a:t>
            </a:r>
          </a:p>
          <a:p>
            <a:pPr lvl="1"/>
            <a:r>
              <a:rPr lang="cs-CZ" dirty="0"/>
              <a:t>Disků</a:t>
            </a:r>
          </a:p>
          <a:p>
            <a:pPr lvl="1"/>
            <a:r>
              <a:rPr lang="cs-CZ" dirty="0"/>
              <a:t>Zástupců</a:t>
            </a:r>
          </a:p>
          <a:p>
            <a:pPr lvl="1"/>
            <a:r>
              <a:rPr lang="cs-CZ" dirty="0"/>
              <a:t>Koše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903252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Ikony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14060" y="1252945"/>
            <a:ext cx="7613743" cy="923330"/>
            <a:chOff x="-21324" y="1252945"/>
            <a:chExt cx="7613743" cy="923330"/>
          </a:xfrm>
        </p:grpSpPr>
        <p:pic>
          <p:nvPicPr>
            <p:cNvPr id="5" name="Picture 2" descr="http://munio.cz/weblog/img/windows7-hlavni-panel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8676" y="1484785"/>
              <a:ext cx="7143743" cy="48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bdélník 13"/>
            <p:cNvSpPr/>
            <p:nvPr/>
          </p:nvSpPr>
          <p:spPr>
            <a:xfrm>
              <a:off x="-21324" y="1252945"/>
              <a:ext cx="50206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4725628" y="2522862"/>
            <a:ext cx="4025187" cy="923330"/>
            <a:chOff x="4531270" y="2503193"/>
            <a:chExt cx="4025187" cy="923330"/>
          </a:xfrm>
        </p:grpSpPr>
        <p:pic>
          <p:nvPicPr>
            <p:cNvPr id="7" name="Picture 4" descr="http://files.zsrudikov.webnode.cz/200007797-a8507a94a2/Ikony%20slo%C5%BEe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14448" y="2586024"/>
              <a:ext cx="3542009" cy="75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bdélník 14"/>
            <p:cNvSpPr/>
            <p:nvPr/>
          </p:nvSpPr>
          <p:spPr>
            <a:xfrm>
              <a:off x="4531270" y="2503193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01324" y="2616842"/>
            <a:ext cx="3764115" cy="923330"/>
            <a:chOff x="82128" y="2686931"/>
            <a:chExt cx="3764115" cy="923330"/>
          </a:xfrm>
        </p:grpSpPr>
        <p:pic>
          <p:nvPicPr>
            <p:cNvPr id="6" name="Picture 2" descr="http://files.zsrudikov.webnode.cz/200007798-e3d21e424d/Ikony%20soubor%C5%AF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2968" y="2780928"/>
              <a:ext cx="3343275" cy="735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bdélník 15"/>
            <p:cNvSpPr/>
            <p:nvPr/>
          </p:nvSpPr>
          <p:spPr>
            <a:xfrm>
              <a:off x="82128" y="2686931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7102873" y="307096"/>
            <a:ext cx="1418739" cy="952500"/>
            <a:chOff x="2593593" y="5678356"/>
            <a:chExt cx="1418739" cy="952500"/>
          </a:xfrm>
        </p:grpSpPr>
        <p:pic>
          <p:nvPicPr>
            <p:cNvPr id="12" name="Picture 11" descr="http://www.mojewindows.cz/files/Image/tipy-triky/200702/Kos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678356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bdélník 17"/>
            <p:cNvSpPr/>
            <p:nvPr/>
          </p:nvSpPr>
          <p:spPr>
            <a:xfrm>
              <a:off x="2593593" y="5707526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490061" y="5610680"/>
            <a:ext cx="4407767" cy="933855"/>
            <a:chOff x="4360853" y="4725144"/>
            <a:chExt cx="4407767" cy="93385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578" y="4725144"/>
              <a:ext cx="3872042" cy="88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bdélník 18"/>
            <p:cNvSpPr/>
            <p:nvPr/>
          </p:nvSpPr>
          <p:spPr>
            <a:xfrm>
              <a:off x="4360853" y="4735669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187402" y="5573618"/>
            <a:ext cx="4123073" cy="970917"/>
            <a:chOff x="4378085" y="4725144"/>
            <a:chExt cx="4123073" cy="970917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5" b="14277"/>
            <a:stretch/>
          </p:blipFill>
          <p:spPr bwMode="auto">
            <a:xfrm>
              <a:off x="4629116" y="4725144"/>
              <a:ext cx="3872042" cy="873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bdélník 19"/>
            <p:cNvSpPr/>
            <p:nvPr/>
          </p:nvSpPr>
          <p:spPr>
            <a:xfrm>
              <a:off x="4378085" y="4772731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244842" y="4019024"/>
            <a:ext cx="3505973" cy="962025"/>
            <a:chOff x="5096443" y="4173411"/>
            <a:chExt cx="3505973" cy="962025"/>
          </a:xfrm>
        </p:grpSpPr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16" y="4173411"/>
              <a:ext cx="29337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bdélník 20"/>
            <p:cNvSpPr/>
            <p:nvPr/>
          </p:nvSpPr>
          <p:spPr>
            <a:xfrm>
              <a:off x="5096443" y="4192758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101322" y="4138786"/>
            <a:ext cx="4499360" cy="923330"/>
            <a:chOff x="4479344" y="3285946"/>
            <a:chExt cx="4499360" cy="92333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51569" y="3332806"/>
              <a:ext cx="4127135" cy="84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bdélník 21"/>
            <p:cNvSpPr/>
            <p:nvPr/>
          </p:nvSpPr>
          <p:spPr>
            <a:xfrm>
              <a:off x="4479344" y="3285946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868497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Práce s okny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005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6" y="1629544"/>
            <a:ext cx="5649763" cy="35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3975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to vlastně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Počítač </a:t>
            </a:r>
          </a:p>
          <a:p>
            <a:pPr lvl="1"/>
            <a:r>
              <a:rPr lang="cs-CZ" dirty="0"/>
              <a:t>… je přesně co? </a:t>
            </a:r>
          </a:p>
          <a:p>
            <a:pPr lvl="1"/>
            <a:r>
              <a:rPr lang="cs-CZ" dirty="0"/>
              <a:t>… z něčeho se skládá.</a:t>
            </a:r>
          </a:p>
          <a:p>
            <a:pPr lvl="1"/>
            <a:r>
              <a:rPr lang="cs-CZ" dirty="0"/>
              <a:t>… něco k němu připojujeme.</a:t>
            </a:r>
          </a:p>
          <a:p>
            <a:pPr lvl="1"/>
            <a:r>
              <a:rPr lang="cs-CZ" dirty="0"/>
              <a:t>… něco na něm děláme.</a:t>
            </a:r>
          </a:p>
        </p:txBody>
      </p:sp>
      <p:pic>
        <p:nvPicPr>
          <p:cNvPr id="4" name="Picture 2" descr="http://pixabay.com/static/uploads/photo/2013/07/12/11/57/computer-14498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15" y="3284986"/>
            <a:ext cx="3139052" cy="31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64806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Práce s okny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Části okna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Akce okna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Záhlaví okna</a:t>
            </a:r>
          </a:p>
          <a:p>
            <a:pPr lvl="0"/>
            <a:r>
              <a:rPr lang="cs-CZ" dirty="0"/>
              <a:t>Panel nabídek</a:t>
            </a:r>
          </a:p>
          <a:p>
            <a:pPr lvl="0"/>
            <a:r>
              <a:rPr lang="cs-CZ" dirty="0"/>
              <a:t>Panel nástrojů</a:t>
            </a:r>
          </a:p>
          <a:p>
            <a:pPr lvl="0"/>
            <a:r>
              <a:rPr lang="cs-CZ" dirty="0"/>
              <a:t>Pás karet</a:t>
            </a:r>
          </a:p>
          <a:p>
            <a:pPr lvl="0"/>
            <a:r>
              <a:rPr lang="cs-CZ" dirty="0"/>
              <a:t>Stavový řádek</a:t>
            </a:r>
          </a:p>
          <a:p>
            <a:pPr lvl="0"/>
            <a:r>
              <a:rPr lang="cs-CZ" dirty="0"/>
              <a:t>Posuvník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Otevřít</a:t>
            </a:r>
          </a:p>
          <a:p>
            <a:pPr lvl="0"/>
            <a:r>
              <a:rPr lang="cs-CZ" dirty="0"/>
              <a:t>Zavřít</a:t>
            </a:r>
          </a:p>
          <a:p>
            <a:pPr lvl="0"/>
            <a:r>
              <a:rPr lang="cs-CZ" dirty="0"/>
              <a:t>Minimalizovat</a:t>
            </a:r>
          </a:p>
          <a:p>
            <a:pPr lvl="0"/>
            <a:r>
              <a:rPr lang="cs-CZ" dirty="0"/>
              <a:t>Maximalizovat</a:t>
            </a:r>
          </a:p>
          <a:p>
            <a:pPr lvl="0"/>
            <a:r>
              <a:rPr lang="cs-CZ" dirty="0"/>
              <a:t>Obnovovat</a:t>
            </a:r>
          </a:p>
          <a:p>
            <a:pPr lvl="0"/>
            <a:r>
              <a:rPr lang="cs-CZ" dirty="0"/>
              <a:t>Měnit velikost</a:t>
            </a:r>
          </a:p>
          <a:p>
            <a:pPr lvl="0"/>
            <a:r>
              <a:rPr lang="cs-CZ" dirty="0"/>
              <a:t>Přesouvat okno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14026" y="573325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Přepínat mezi více otevřenými okny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360932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Části okna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85728" y="986245"/>
            <a:ext cx="8414969" cy="923330"/>
            <a:chOff x="85726" y="986245"/>
            <a:chExt cx="8414969" cy="923330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2" y="1447910"/>
              <a:ext cx="788914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bdélník 21"/>
            <p:cNvSpPr/>
            <p:nvPr/>
          </p:nvSpPr>
          <p:spPr>
            <a:xfrm>
              <a:off x="85726" y="986245"/>
              <a:ext cx="50206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92483" y="1799092"/>
            <a:ext cx="8844765" cy="923330"/>
            <a:chOff x="85726" y="2176275"/>
            <a:chExt cx="8844765" cy="923330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7489" y="2493940"/>
              <a:ext cx="841300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bdélník 22"/>
            <p:cNvSpPr/>
            <p:nvPr/>
          </p:nvSpPr>
          <p:spPr>
            <a:xfrm>
              <a:off x="85726" y="2176275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193869" y="2518524"/>
            <a:ext cx="8421328" cy="2333625"/>
            <a:chOff x="296463" y="2824690"/>
            <a:chExt cx="8421328" cy="2333625"/>
          </a:xfrm>
        </p:grpSpPr>
        <p:pic>
          <p:nvPicPr>
            <p:cNvPr id="22538" name="Picture 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3925" y="4437112"/>
              <a:ext cx="739276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1091" y="2824690"/>
              <a:ext cx="266700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bdélník 23"/>
            <p:cNvSpPr/>
            <p:nvPr/>
          </p:nvSpPr>
          <p:spPr>
            <a:xfrm>
              <a:off x="296463" y="3991503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79220" y="2651056"/>
            <a:ext cx="7151396" cy="1072276"/>
            <a:chOff x="141551" y="3261667"/>
            <a:chExt cx="7151396" cy="1072276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1552" y="3289943"/>
              <a:ext cx="6681395" cy="10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bdélník 24"/>
            <p:cNvSpPr/>
            <p:nvPr/>
          </p:nvSpPr>
          <p:spPr>
            <a:xfrm>
              <a:off x="141551" y="3261667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193871" y="4526765"/>
            <a:ext cx="8843377" cy="923330"/>
            <a:chOff x="196536" y="4766239"/>
            <a:chExt cx="8843377" cy="923330"/>
          </a:xfrm>
        </p:grpSpPr>
        <p:pic>
          <p:nvPicPr>
            <p:cNvPr id="2253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51" y="5185526"/>
              <a:ext cx="841846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bdélník 25"/>
            <p:cNvSpPr/>
            <p:nvPr/>
          </p:nvSpPr>
          <p:spPr>
            <a:xfrm>
              <a:off x="196536" y="4766239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53750" y="5475858"/>
            <a:ext cx="4788411" cy="1123951"/>
            <a:chOff x="2380091" y="5373216"/>
            <a:chExt cx="4788411" cy="1123951"/>
          </a:xfrm>
        </p:grpSpPr>
        <p:pic>
          <p:nvPicPr>
            <p:cNvPr id="22536" name="Picture 8" descr="http://www.cadtutorial.cz/obrazky/getting-started-large-tool-set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6" t="50000" r="12390"/>
            <a:stretch/>
          </p:blipFill>
          <p:spPr bwMode="auto">
            <a:xfrm>
              <a:off x="2915816" y="5373216"/>
              <a:ext cx="4252686" cy="112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bdélník 26"/>
            <p:cNvSpPr/>
            <p:nvPr/>
          </p:nvSpPr>
          <p:spPr>
            <a:xfrm>
              <a:off x="2380091" y="5473526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051924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Akce okna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Když chci okno přesunout, musím:</a:t>
            </a:r>
          </a:p>
          <a:p>
            <a:pPr marL="1081088" lvl="1" indent="-457200">
              <a:buFont typeface="+mj-lt"/>
              <a:buAutoNum type="alphaLcParenR"/>
            </a:pPr>
            <a:r>
              <a:rPr lang="cs-CZ" dirty="0"/>
              <a:t>mít kurzor v záhlaví a okno maximalizované</a:t>
            </a:r>
          </a:p>
          <a:p>
            <a:pPr marL="1081088" lvl="1" indent="-457200">
              <a:buFont typeface="+mj-lt"/>
              <a:buAutoNum type="alphaLcParenR"/>
            </a:pPr>
            <a:r>
              <a:rPr lang="cs-CZ" dirty="0"/>
              <a:t>mít kurzor v záhlaví a okno obnovené z maxima</a:t>
            </a:r>
          </a:p>
          <a:p>
            <a:pPr marL="1081088" lvl="1" indent="-457200">
              <a:buFont typeface="+mj-lt"/>
              <a:buAutoNum type="alphaLcParenR"/>
            </a:pPr>
            <a:r>
              <a:rPr lang="cs-CZ" dirty="0"/>
              <a:t>mít kurzor ve stavovém řádku a okno obnovené z maxima</a:t>
            </a:r>
          </a:p>
          <a:p>
            <a:pPr marL="560070" indent="-514350">
              <a:buFont typeface="+mj-lt"/>
              <a:buAutoNum type="arabicPeriod"/>
            </a:pPr>
            <a:r>
              <a:rPr lang="cs-CZ" dirty="0"/>
              <a:t>Kterou kombinaci ikon nikdy mít okno nebude:</a:t>
            </a:r>
          </a:p>
          <a:p>
            <a:pPr marL="1081088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dirty="0"/>
              <a:t>.</a:t>
            </a:r>
          </a:p>
          <a:p>
            <a:pPr marL="1081088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dirty="0"/>
              <a:t>.</a:t>
            </a:r>
          </a:p>
          <a:p>
            <a:pPr marL="1081088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dirty="0"/>
              <a:t>.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2048251" y="3921855"/>
            <a:ext cx="2550252" cy="685800"/>
            <a:chOff x="795217" y="1969790"/>
            <a:chExt cx="2550252" cy="685800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769" y="1969790"/>
              <a:ext cx="10287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217" y="1988840"/>
              <a:ext cx="8477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150" y="1969790"/>
              <a:ext cx="8763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Skupina 17"/>
          <p:cNvGrpSpPr/>
          <p:nvPr/>
        </p:nvGrpSpPr>
        <p:grpSpPr>
          <a:xfrm>
            <a:off x="2048253" y="4556089"/>
            <a:ext cx="2543533" cy="685800"/>
            <a:chOff x="801936" y="2818685"/>
            <a:chExt cx="2543533" cy="685800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769" y="2818685"/>
              <a:ext cx="10287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511" y="2851958"/>
              <a:ext cx="762716" cy="59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936" y="2834680"/>
              <a:ext cx="8477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Skupina 21"/>
          <p:cNvGrpSpPr/>
          <p:nvPr/>
        </p:nvGrpSpPr>
        <p:grpSpPr>
          <a:xfrm>
            <a:off x="2048253" y="5181467"/>
            <a:ext cx="2527821" cy="685800"/>
            <a:chOff x="795217" y="3504485"/>
            <a:chExt cx="2527821" cy="6858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338" y="3504485"/>
              <a:ext cx="10287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217" y="3504485"/>
              <a:ext cx="8763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942" y="3532174"/>
              <a:ext cx="762716" cy="59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1586839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Akce okna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cs-CZ" dirty="0"/>
              <a:t>Jak se nemohu přepínat mezi aktivními okny?</a:t>
            </a:r>
          </a:p>
          <a:p>
            <a:pPr marL="1081088" lvl="1" indent="-457200">
              <a:buFont typeface="+mj-lt"/>
              <a:buAutoNum type="alphaLcParenR"/>
            </a:pPr>
            <a:r>
              <a:rPr lang="cs-CZ" dirty="0"/>
              <a:t>Pomocí klávesové zkratky </a:t>
            </a:r>
            <a:r>
              <a:rPr lang="cs-CZ" dirty="0" err="1"/>
              <a:t>alt+tab</a:t>
            </a:r>
            <a:endParaRPr lang="cs-CZ" dirty="0"/>
          </a:p>
          <a:p>
            <a:pPr marL="1081088" lvl="1" indent="-457200">
              <a:buFont typeface="+mj-lt"/>
              <a:buAutoNum type="alphaLcParenR"/>
            </a:pPr>
            <a:r>
              <a:rPr lang="cs-CZ" dirty="0"/>
              <a:t>Klikáním na příslušná okna na hlavním panelu</a:t>
            </a:r>
          </a:p>
          <a:p>
            <a:pPr marL="1081088" lvl="1" indent="-457200">
              <a:buFont typeface="+mj-lt"/>
              <a:buAutoNum type="alphaLcParenR"/>
            </a:pPr>
            <a:r>
              <a:rPr lang="cs-CZ" dirty="0"/>
              <a:t>Pomocí klávesové zkratky </a:t>
            </a:r>
            <a:r>
              <a:rPr lang="cs-CZ" dirty="0" err="1"/>
              <a:t>ctrl+esc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801595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a nastavení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cs-CZ" dirty="0"/>
              <a:t>Jak nevyvolám programovou nápovědu:</a:t>
            </a:r>
          </a:p>
          <a:p>
            <a:pPr marL="1081088" lvl="1" indent="-457200">
              <a:buFont typeface="+mj-lt"/>
              <a:buAutoNum type="alphaLcParenR"/>
            </a:pPr>
            <a:r>
              <a:rPr lang="cs-CZ" dirty="0"/>
              <a:t>Stisknutím klávesy F1</a:t>
            </a:r>
          </a:p>
          <a:p>
            <a:pPr marL="1081088" lvl="1" indent="-457200">
              <a:buFont typeface="+mj-lt"/>
              <a:buAutoNum type="alphaLcParenR"/>
            </a:pPr>
            <a:r>
              <a:rPr lang="cs-CZ" dirty="0"/>
              <a:t>Stisknutím pravého tlačítka a volbou </a:t>
            </a:r>
            <a:r>
              <a:rPr lang="cs-CZ" i="1" dirty="0"/>
              <a:t>Nápověda</a:t>
            </a:r>
          </a:p>
          <a:p>
            <a:pPr marL="1081088" lvl="1" indent="-457200">
              <a:buFont typeface="+mj-lt"/>
              <a:buAutoNum type="alphaLcParenR"/>
            </a:pPr>
            <a:r>
              <a:rPr lang="cs-CZ" dirty="0"/>
              <a:t>Pomocí ikony</a:t>
            </a:r>
          </a:p>
          <a:p>
            <a:pPr marL="777240" lvl="1" indent="-457200">
              <a:buFont typeface="+mj-lt"/>
              <a:buAutoNum type="alphaLcParenR"/>
            </a:pPr>
            <a:endParaRPr lang="cs-CZ" dirty="0"/>
          </a:p>
          <a:p>
            <a:pPr marL="560070" indent="-514350">
              <a:buFont typeface="+mj-lt"/>
              <a:buAutoNum type="arabicPeriod" startAt="4"/>
            </a:pPr>
            <a:r>
              <a:rPr lang="cs-CZ" dirty="0"/>
              <a:t>Jak velkou má RAM paměť PC u nějž sedíte?</a:t>
            </a:r>
          </a:p>
          <a:p>
            <a:pPr marL="560070" indent="-514350">
              <a:buFont typeface="+mj-lt"/>
              <a:buAutoNum type="arabicPeriod" startAt="4"/>
            </a:pPr>
            <a:r>
              <a:rPr lang="cs-CZ" dirty="0"/>
              <a:t>Jaké jazykové rozložení klávesnice má jako výchozí nastaven PC u nějž sedíte? Je možné jej změnit? </a:t>
            </a:r>
          </a:p>
          <a:p>
            <a:pPr marL="502920" indent="-457200"/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68" y="2852938"/>
            <a:ext cx="6953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49959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Nástroje a nastavení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cs-CZ" dirty="0"/>
              <a:t>Skryjte zobrazení hodin.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cs-CZ" dirty="0"/>
              <a:t>V jaké části obrazovky lze měnit hlasitost zvuků?</a:t>
            </a:r>
          </a:p>
          <a:p>
            <a:pPr marL="1077913" lvl="1" indent="-514350">
              <a:buFont typeface="+mj-lt"/>
              <a:buAutoNum type="alphaLcParenR"/>
            </a:pPr>
            <a:r>
              <a:rPr lang="cs-CZ" dirty="0"/>
              <a:t>V záhlaví okna</a:t>
            </a:r>
          </a:p>
          <a:p>
            <a:pPr marL="1077913" lvl="1" indent="-514350">
              <a:buFont typeface="+mj-lt"/>
              <a:buAutoNum type="alphaLcParenR"/>
            </a:pPr>
            <a:r>
              <a:rPr lang="cs-CZ" dirty="0"/>
              <a:t>Na hlavním panelu (ve stavová části)</a:t>
            </a:r>
          </a:p>
          <a:p>
            <a:pPr marL="1077913" lvl="1" indent="-514350">
              <a:buFont typeface="+mj-lt"/>
              <a:buAutoNum type="alphaLcParenR"/>
            </a:pPr>
            <a:r>
              <a:rPr lang="cs-CZ" dirty="0"/>
              <a:t>Klávesovou zkratkou alt + &gt; a alt + &lt;</a:t>
            </a:r>
          </a:p>
          <a:p>
            <a:pPr marL="502920" indent="-457200">
              <a:buFont typeface="+mj-lt"/>
              <a:buAutoNum type="arabicPeriod" startAt="7"/>
            </a:pPr>
            <a:r>
              <a:rPr lang="cs-CZ" dirty="0"/>
              <a:t>Změňte vzhled pracovní plochy.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266135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61042"/>
            <a:ext cx="3771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a nastavení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Ukončit nereagující aplikaci.</a:t>
            </a:r>
          </a:p>
          <a:p>
            <a:pPr lvl="0"/>
            <a:r>
              <a:rPr lang="cs-CZ" dirty="0"/>
              <a:t>Instalovat a odinstalovat aplikační program.</a:t>
            </a:r>
          </a:p>
          <a:p>
            <a:r>
              <a:rPr lang="cs-CZ" dirty="0"/>
              <a:t>Vytvořit snímek obrazovky nebo aktivního okna.</a:t>
            </a:r>
          </a:p>
          <a:p>
            <a:pPr lvl="1"/>
            <a:r>
              <a:rPr lang="cs-CZ" dirty="0" err="1"/>
              <a:t>PrtScn</a:t>
            </a:r>
            <a:r>
              <a:rPr lang="cs-CZ" dirty="0"/>
              <a:t>, </a:t>
            </a:r>
            <a:r>
              <a:rPr lang="cs-CZ" dirty="0" err="1"/>
              <a:t>Pt</a:t>
            </a:r>
            <a:r>
              <a:rPr lang="cs-CZ" dirty="0"/>
              <a:t> </a:t>
            </a:r>
            <a:r>
              <a:rPr lang="cs-CZ" dirty="0" err="1"/>
              <a:t>Sn</a:t>
            </a:r>
            <a:r>
              <a:rPr lang="cs-CZ" dirty="0"/>
              <a:t>, </a:t>
            </a:r>
            <a:r>
              <a:rPr lang="cs-CZ" dirty="0" err="1"/>
              <a:t>Prt</a:t>
            </a:r>
            <a:r>
              <a:rPr lang="cs-CZ" dirty="0"/>
              <a:t> </a:t>
            </a:r>
            <a:r>
              <a:rPr lang="cs-CZ" dirty="0" err="1"/>
              <a:t>Sn</a:t>
            </a:r>
            <a:r>
              <a:rPr lang="cs-CZ" dirty="0"/>
              <a:t>, </a:t>
            </a:r>
            <a:r>
              <a:rPr lang="cs-CZ" dirty="0" err="1"/>
              <a:t>Print</a:t>
            </a:r>
            <a:r>
              <a:rPr lang="cs-CZ" dirty="0"/>
              <a:t> </a:t>
            </a:r>
            <a:r>
              <a:rPr lang="cs-CZ" dirty="0" err="1"/>
              <a:t>Screen</a:t>
            </a:r>
            <a:endParaRPr lang="cs-CZ" dirty="0"/>
          </a:p>
          <a:p>
            <a:pPr lvl="0"/>
            <a:r>
              <a:rPr lang="cs-CZ" dirty="0"/>
              <a:t>Připojit k PC datové zařízení a odpojit jej správným způsobem.</a:t>
            </a:r>
          </a:p>
          <a:p>
            <a:pPr lvl="1"/>
            <a:r>
              <a:rPr lang="cs-CZ" dirty="0"/>
              <a:t>USB </a:t>
            </a:r>
            <a:r>
              <a:rPr lang="cs-CZ" dirty="0" err="1"/>
              <a:t>flash</a:t>
            </a:r>
            <a:r>
              <a:rPr lang="cs-CZ" dirty="0"/>
              <a:t> disk</a:t>
            </a:r>
          </a:p>
          <a:p>
            <a:pPr lvl="1"/>
            <a:r>
              <a:rPr lang="cs-CZ" dirty="0"/>
              <a:t>Digitální fotoaparát</a:t>
            </a:r>
          </a:p>
          <a:p>
            <a:pPr lvl="1"/>
            <a:r>
              <a:rPr lang="cs-CZ" dirty="0"/>
              <a:t>Digitální přehrávač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31686"/>
            <a:ext cx="2976328" cy="1014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4067944" y="4725144"/>
            <a:ext cx="1368152" cy="1008112"/>
            <a:chOff x="4067944" y="4725144"/>
            <a:chExt cx="1368152" cy="1008112"/>
          </a:xfrm>
        </p:grpSpPr>
        <p:sp>
          <p:nvSpPr>
            <p:cNvPr id="4" name="Ovál 3"/>
            <p:cNvSpPr/>
            <p:nvPr/>
          </p:nvSpPr>
          <p:spPr>
            <a:xfrm>
              <a:off x="4860032" y="4725144"/>
              <a:ext cx="576064" cy="43204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se šipkou 5"/>
            <p:cNvCxnSpPr>
              <a:stCxn id="4" idx="3"/>
            </p:cNvCxnSpPr>
            <p:nvPr/>
          </p:nvCxnSpPr>
          <p:spPr>
            <a:xfrm flipH="1">
              <a:off x="4067944" y="5093920"/>
              <a:ext cx="876451" cy="63933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36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správně odpojit USB </a:t>
            </a:r>
            <a:r>
              <a:rPr lang="cs-CZ" dirty="0" err="1"/>
              <a:t>flash</a:t>
            </a:r>
            <a:r>
              <a:rPr lang="cs-CZ" dirty="0"/>
              <a:t> disk?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53" y="2521818"/>
            <a:ext cx="3771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2"/>
            <a:ext cx="2976328" cy="1014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4463988" y="3140968"/>
            <a:ext cx="1368152" cy="1008112"/>
            <a:chOff x="4067944" y="4725144"/>
            <a:chExt cx="1368152" cy="1008112"/>
          </a:xfrm>
        </p:grpSpPr>
        <p:sp>
          <p:nvSpPr>
            <p:cNvPr id="7" name="Ovál 6"/>
            <p:cNvSpPr/>
            <p:nvPr/>
          </p:nvSpPr>
          <p:spPr>
            <a:xfrm>
              <a:off x="4860032" y="4725144"/>
              <a:ext cx="576064" cy="43204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nice se šipkou 7"/>
            <p:cNvCxnSpPr>
              <a:stCxn id="7" idx="3"/>
            </p:cNvCxnSpPr>
            <p:nvPr/>
          </p:nvCxnSpPr>
          <p:spPr>
            <a:xfrm flipH="1">
              <a:off x="4067944" y="5093920"/>
              <a:ext cx="876451" cy="63933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7947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Výstupy </a:t>
            </a:r>
            <a:endParaRPr lang="cs-CZ" dirty="0"/>
          </a:p>
        </p:txBody>
      </p:sp>
      <p:pic>
        <p:nvPicPr>
          <p:cNvPr id="17410" name="Picture 2" descr="http://www.komik.cz/dir_obrazky/p/pocitac_v_praveku_tiskar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3570514"/>
            <a:ext cx="3238500" cy="23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28797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Práce s textem a tiskárnou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Tvorba textu</a:t>
            </a:r>
          </a:p>
          <a:p>
            <a:r>
              <a:rPr lang="cs-CZ" dirty="0"/>
              <a:t>Kopírování / přesouvání textu</a:t>
            </a:r>
          </a:p>
          <a:p>
            <a:r>
              <a:rPr lang="cs-CZ" dirty="0"/>
              <a:t>Ukládání dokumentu</a:t>
            </a:r>
          </a:p>
          <a:p>
            <a:endParaRPr lang="cs-CZ" dirty="0"/>
          </a:p>
          <a:p>
            <a:r>
              <a:rPr lang="cs-CZ" dirty="0"/>
              <a:t>Tisk dokumentu</a:t>
            </a:r>
          </a:p>
          <a:p>
            <a:r>
              <a:rPr lang="cs-CZ" dirty="0"/>
              <a:t>Výchozí tiskárna</a:t>
            </a:r>
          </a:p>
          <a:p>
            <a:r>
              <a:rPr lang="cs-CZ" dirty="0"/>
              <a:t>Tisková fronta</a:t>
            </a:r>
          </a:p>
        </p:txBody>
      </p:sp>
    </p:spTree>
    <p:extLst>
      <p:ext uri="{BB962C8B-B14F-4D97-AF65-F5344CB8AC3E}">
        <p14:creationId xmlns:p14="http://schemas.microsoft.com/office/powerpoint/2010/main" val="11337131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Počítač - 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Zařízení na zpracovávání informací </a:t>
            </a:r>
          </a:p>
          <a:p>
            <a:pPr lvl="1"/>
            <a:r>
              <a:rPr lang="cs-CZ" dirty="0"/>
              <a:t>Informace: textové, číselné, grafické, zvukové</a:t>
            </a:r>
          </a:p>
          <a:p>
            <a:r>
              <a:rPr lang="cs-CZ" dirty="0"/>
              <a:t>PC =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computer</a:t>
            </a:r>
            <a:r>
              <a:rPr lang="cs-CZ" dirty="0"/>
              <a:t> = osobní počítač</a:t>
            </a:r>
          </a:p>
          <a:p>
            <a:pPr lvl="1"/>
            <a:r>
              <a:rPr lang="cs-CZ" dirty="0"/>
              <a:t>Je každý počítač skutečně PC?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1028" name="Picture 4" descr="http://cloudtimes.org/wp-content/uploads/2012/05/big-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112568" cy="38344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4673212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Složky a správa souborů</a:t>
            </a:r>
          </a:p>
        </p:txBody>
      </p:sp>
    </p:spTree>
    <p:extLst>
      <p:ext uri="{BB962C8B-B14F-4D97-AF65-F5344CB8AC3E}">
        <p14:creationId xmlns:p14="http://schemas.microsoft.com/office/powerpoint/2010/main" val="2172293720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s.zsrudikov.webnode.cz/200007798-e3d21e424d/Ikony%20soubor%C5%AF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4" y="5625495"/>
            <a:ext cx="3343275" cy="7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Správa souborů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Co je soubor? </a:t>
            </a:r>
          </a:p>
          <a:p>
            <a:pPr lvl="1"/>
            <a:r>
              <a:rPr lang="cs-CZ" dirty="0"/>
              <a:t>Uložený a pojmenovaný balíček informací</a:t>
            </a:r>
          </a:p>
          <a:p>
            <a:pPr lvl="1"/>
            <a:r>
              <a:rPr lang="cs-CZ" dirty="0"/>
              <a:t>Reprezentován ikonou</a:t>
            </a:r>
          </a:p>
          <a:p>
            <a:pPr lvl="1"/>
            <a:r>
              <a:rPr lang="cs-CZ" dirty="0"/>
              <a:t>Ukládán (tříděn) do složek</a:t>
            </a:r>
          </a:p>
          <a:p>
            <a:r>
              <a:rPr lang="cs-CZ" dirty="0"/>
              <a:t>Vytváření a přejmenovávání</a:t>
            </a:r>
          </a:p>
          <a:p>
            <a:r>
              <a:rPr lang="cs-CZ" dirty="0"/>
              <a:t>Zobrazení vlastností souboru</a:t>
            </a:r>
          </a:p>
          <a:p>
            <a:r>
              <a:rPr lang="cs-CZ" dirty="0"/>
              <a:t>Vyhledávání, řazení, kopírování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81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Správa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sz="2800" b="1" dirty="0"/>
              <a:t>Co je složka? 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Jsou „přihrádky“, kam se mohou ukládat soubory. 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Pomáhají v organizaci a následném hledání dat.</a:t>
            </a:r>
          </a:p>
          <a:p>
            <a:r>
              <a:rPr lang="cs-CZ" dirty="0"/>
              <a:t>Změna zobrazení složky</a:t>
            </a:r>
          </a:p>
          <a:p>
            <a:r>
              <a:rPr lang="cs-CZ" dirty="0"/>
              <a:t>Koš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Organizace ve stromové (hierarchické) struktuře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Disků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Složek 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Souborů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349705"/>
            <a:ext cx="39338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9614" y="2872595"/>
            <a:ext cx="2880320" cy="884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0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Soubor, složka, ikona, zástupce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14060" y="1252945"/>
            <a:ext cx="7613743" cy="923330"/>
            <a:chOff x="-21324" y="1252945"/>
            <a:chExt cx="7613743" cy="923330"/>
          </a:xfrm>
        </p:grpSpPr>
        <p:pic>
          <p:nvPicPr>
            <p:cNvPr id="5" name="Picture 2" descr="http://munio.cz/weblog/img/windows7-hlavni-panel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8676" y="1484785"/>
              <a:ext cx="7143743" cy="48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bdélník 13"/>
            <p:cNvSpPr/>
            <p:nvPr/>
          </p:nvSpPr>
          <p:spPr>
            <a:xfrm>
              <a:off x="-21324" y="1252945"/>
              <a:ext cx="50206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4725628" y="2522862"/>
            <a:ext cx="4025187" cy="923330"/>
            <a:chOff x="4531270" y="2503193"/>
            <a:chExt cx="4025187" cy="923330"/>
          </a:xfrm>
        </p:grpSpPr>
        <p:pic>
          <p:nvPicPr>
            <p:cNvPr id="7" name="Picture 4" descr="http://files.zsrudikov.webnode.cz/200007797-a8507a94a2/Ikony%20slo%C5%BEe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14448" y="2586024"/>
              <a:ext cx="3542009" cy="75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bdélník 14"/>
            <p:cNvSpPr/>
            <p:nvPr/>
          </p:nvSpPr>
          <p:spPr>
            <a:xfrm>
              <a:off x="4531270" y="2503193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01324" y="2616842"/>
            <a:ext cx="3764115" cy="923330"/>
            <a:chOff x="82128" y="2686931"/>
            <a:chExt cx="3764115" cy="923330"/>
          </a:xfrm>
        </p:grpSpPr>
        <p:pic>
          <p:nvPicPr>
            <p:cNvPr id="6" name="Picture 2" descr="http://files.zsrudikov.webnode.cz/200007798-e3d21e424d/Ikony%20soubor%C5%AF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2968" y="2780928"/>
              <a:ext cx="3343275" cy="735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bdélník 15"/>
            <p:cNvSpPr/>
            <p:nvPr/>
          </p:nvSpPr>
          <p:spPr>
            <a:xfrm>
              <a:off x="82128" y="2686931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7568450" y="1570362"/>
            <a:ext cx="1418739" cy="952500"/>
            <a:chOff x="2593593" y="5678356"/>
            <a:chExt cx="1418739" cy="952500"/>
          </a:xfrm>
        </p:grpSpPr>
        <p:pic>
          <p:nvPicPr>
            <p:cNvPr id="12" name="Picture 11" descr="http://www.mojewindows.cz/files/Image/tipy-triky/200702/Kos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678356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bdélník 17"/>
            <p:cNvSpPr/>
            <p:nvPr/>
          </p:nvSpPr>
          <p:spPr>
            <a:xfrm>
              <a:off x="2593593" y="5707526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490061" y="5610680"/>
            <a:ext cx="4407767" cy="933855"/>
            <a:chOff x="4360853" y="4725144"/>
            <a:chExt cx="4407767" cy="93385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578" y="4725144"/>
              <a:ext cx="3872042" cy="88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bdélník 18"/>
            <p:cNvSpPr/>
            <p:nvPr/>
          </p:nvSpPr>
          <p:spPr>
            <a:xfrm>
              <a:off x="4360853" y="4735669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187402" y="5573618"/>
            <a:ext cx="4123073" cy="970917"/>
            <a:chOff x="4378085" y="4725144"/>
            <a:chExt cx="4123073" cy="970917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5" b="14277"/>
            <a:stretch/>
          </p:blipFill>
          <p:spPr bwMode="auto">
            <a:xfrm>
              <a:off x="4629116" y="4725144"/>
              <a:ext cx="3872042" cy="873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bdélník 19"/>
            <p:cNvSpPr/>
            <p:nvPr/>
          </p:nvSpPr>
          <p:spPr>
            <a:xfrm>
              <a:off x="4378085" y="4772731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244842" y="4019024"/>
            <a:ext cx="3505973" cy="962025"/>
            <a:chOff x="5096443" y="4173411"/>
            <a:chExt cx="3505973" cy="962025"/>
          </a:xfrm>
        </p:grpSpPr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16" y="4173411"/>
              <a:ext cx="29337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bdélník 20"/>
            <p:cNvSpPr/>
            <p:nvPr/>
          </p:nvSpPr>
          <p:spPr>
            <a:xfrm>
              <a:off x="5096443" y="4192758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101322" y="4138786"/>
            <a:ext cx="4499360" cy="923330"/>
            <a:chOff x="4479344" y="3285946"/>
            <a:chExt cx="4499360" cy="92333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51569" y="3332806"/>
              <a:ext cx="4127135" cy="84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bdélník 21"/>
            <p:cNvSpPr/>
            <p:nvPr/>
          </p:nvSpPr>
          <p:spPr>
            <a:xfrm>
              <a:off x="4479344" y="3285946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641454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Správa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Co je to podsložka? </a:t>
            </a:r>
          </a:p>
          <a:p>
            <a:pPr lvl="1"/>
            <a:r>
              <a:rPr lang="cs-CZ" dirty="0"/>
              <a:t>Do složek se umísťují nejen soubory, ale lze do nich umísťovat i další složky. </a:t>
            </a:r>
          </a:p>
          <a:p>
            <a:pPr lvl="1"/>
            <a:r>
              <a:rPr lang="cs-CZ" dirty="0"/>
              <a:t>Složka umístěná uvnitř jiné složky se nazývá podsložka.</a:t>
            </a:r>
          </a:p>
          <a:p>
            <a:pPr lvl="1"/>
            <a:r>
              <a:rPr lang="cs-CZ" dirty="0"/>
              <a:t>Libovolný počet podsložek do libovolné úrovně.</a:t>
            </a:r>
          </a:p>
          <a:p>
            <a:pPr lvl="1"/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77072"/>
            <a:ext cx="201612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4175774"/>
            <a:ext cx="2684462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48543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0312" y="227922"/>
            <a:ext cx="1306488" cy="6250706"/>
          </a:xfrm>
        </p:spPr>
        <p:txBody>
          <a:bodyPr vert="vert"/>
          <a:lstStyle/>
          <a:p>
            <a:r>
              <a:rPr lang="cs-CZ" b="1" dirty="0"/>
              <a:t>Stromová struktura dat </a:t>
            </a:r>
          </a:p>
        </p:txBody>
      </p:sp>
      <p:pic>
        <p:nvPicPr>
          <p:cNvPr id="24578" name="Picture 2" descr="http://gymst.wz.cz/obrazky/sloz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5" y="227924"/>
            <a:ext cx="5715000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19074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Správa souborů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sz="quarter" idx="1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b="1" dirty="0"/>
              <a:t>Co je to cesta?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Posloupnost jmen adresářů a jméno souboru. 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Na disku můžou existovat dva soubory se stejným jménem a různým obsahem. Odlišuje je od sebe právě různá cesta.</a:t>
            </a:r>
            <a:r>
              <a:rPr lang="cs-CZ" b="1" dirty="0"/>
              <a:t> </a:t>
            </a:r>
            <a:endParaRPr lang="cs-CZ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cs-CZ" sz="500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cs-CZ" sz="500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cs-CZ" b="1" dirty="0"/>
              <a:t>Příklady absolutní cesty ve Windows:</a:t>
            </a:r>
            <a:endParaRPr lang="cs-CZ" dirty="0"/>
          </a:p>
          <a:p>
            <a:pPr eaLnBrk="1" hangingPunct="1">
              <a:defRPr/>
            </a:pPr>
            <a:r>
              <a:rPr lang="cs-CZ" sz="2200" dirty="0"/>
              <a:t>C:\Documents </a:t>
            </a:r>
            <a:r>
              <a:rPr lang="cs-CZ" sz="2200" dirty="0" err="1"/>
              <a:t>and</a:t>
            </a:r>
            <a:r>
              <a:rPr lang="cs-CZ" sz="2200" dirty="0"/>
              <a:t> </a:t>
            </a:r>
            <a:r>
              <a:rPr lang="cs-CZ" sz="2200" dirty="0" err="1"/>
              <a:t>Settings</a:t>
            </a:r>
            <a:r>
              <a:rPr lang="cs-CZ" sz="2200" dirty="0"/>
              <a:t>\</a:t>
            </a:r>
            <a:r>
              <a:rPr lang="cs-CZ" sz="2200" dirty="0" err="1"/>
              <a:t>All</a:t>
            </a:r>
            <a:r>
              <a:rPr lang="cs-CZ" sz="2200" dirty="0"/>
              <a:t> </a:t>
            </a:r>
            <a:r>
              <a:rPr lang="cs-CZ" sz="2200" dirty="0" err="1"/>
              <a:t>Users</a:t>
            </a:r>
            <a:r>
              <a:rPr lang="cs-CZ" sz="2200" dirty="0"/>
              <a:t>\Dokumenty\Obrázky\Ukázky obrázků\Lekníny.</a:t>
            </a:r>
            <a:r>
              <a:rPr lang="cs-CZ" sz="2200" dirty="0" err="1"/>
              <a:t>jpg</a:t>
            </a:r>
            <a:endParaRPr lang="cs-CZ" sz="2200" dirty="0"/>
          </a:p>
          <a:p>
            <a:pPr eaLnBrk="1" hangingPunct="1">
              <a:defRPr/>
            </a:pPr>
            <a:r>
              <a:rPr lang="cs-CZ" sz="2200" dirty="0"/>
              <a:t>D:\Program </a:t>
            </a:r>
            <a:r>
              <a:rPr lang="cs-CZ" sz="2200" dirty="0" err="1"/>
              <a:t>Files</a:t>
            </a:r>
            <a:r>
              <a:rPr lang="cs-CZ" sz="2200" dirty="0"/>
              <a:t>\Microsoft Office\Office12\Excel.</a:t>
            </a:r>
            <a:r>
              <a:rPr lang="cs-CZ" sz="2200" dirty="0" err="1"/>
              <a:t>exe</a:t>
            </a:r>
            <a:endParaRPr lang="cs-CZ" sz="2200" dirty="0"/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2" y="5733256"/>
            <a:ext cx="73808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408200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Označení disků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812434" cy="157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365152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Správa složek -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Systém Windows nabízí několik běžných složek, které můžete použít:</a:t>
            </a:r>
          </a:p>
          <a:p>
            <a:pPr marL="533400" indent="-273050">
              <a:lnSpc>
                <a:spcPct val="110000"/>
              </a:lnSpc>
            </a:pPr>
            <a:r>
              <a:rPr lang="cs-CZ" b="1" dirty="0"/>
              <a:t>Dokumenty</a:t>
            </a:r>
            <a:r>
              <a:rPr lang="cs-CZ" dirty="0"/>
              <a:t> – zpracované texty, tabulky, prezentace…</a:t>
            </a:r>
          </a:p>
          <a:p>
            <a:pPr marL="533400" indent="-273050">
              <a:lnSpc>
                <a:spcPct val="110000"/>
              </a:lnSpc>
            </a:pPr>
            <a:r>
              <a:rPr lang="cs-CZ" b="1" dirty="0"/>
              <a:t>Obrázky</a:t>
            </a:r>
            <a:r>
              <a:rPr lang="cs-CZ" dirty="0"/>
              <a:t> – digitální obrázky (i fotky)</a:t>
            </a:r>
          </a:p>
          <a:p>
            <a:pPr marL="533400" indent="-273050">
              <a:lnSpc>
                <a:spcPct val="110000"/>
              </a:lnSpc>
            </a:pPr>
            <a:r>
              <a:rPr lang="cs-CZ" b="1" dirty="0"/>
              <a:t>Hudba</a:t>
            </a:r>
            <a:r>
              <a:rPr lang="cs-CZ" dirty="0"/>
              <a:t> – digitální hudební soubory (z CD, internetu)</a:t>
            </a:r>
          </a:p>
          <a:p>
            <a:pPr marL="533400" indent="-273050">
              <a:lnSpc>
                <a:spcPct val="110000"/>
              </a:lnSpc>
            </a:pPr>
            <a:r>
              <a:rPr lang="cs-CZ" b="1" dirty="0"/>
              <a:t>Videa</a:t>
            </a:r>
            <a:r>
              <a:rPr lang="cs-CZ" dirty="0"/>
              <a:t> – videozáznamy (z digitálního fotoaparátu, videokamery, stažené z internetu)</a:t>
            </a:r>
          </a:p>
          <a:p>
            <a:pPr marL="533400" indent="-273050">
              <a:lnSpc>
                <a:spcPct val="110000"/>
              </a:lnSpc>
            </a:pPr>
            <a:r>
              <a:rPr lang="cs-CZ" b="1" dirty="0"/>
              <a:t>Stažené – </a:t>
            </a:r>
            <a:r>
              <a:rPr lang="cs-CZ" dirty="0"/>
              <a:t>tato složka se používá pro ukládání souborů a programů, které byly staženy z webu.</a:t>
            </a:r>
          </a:p>
        </p:txBody>
      </p:sp>
    </p:spTree>
    <p:extLst>
      <p:ext uri="{BB962C8B-B14F-4D97-AF65-F5344CB8AC3E}">
        <p14:creationId xmlns:p14="http://schemas.microsoft.com/office/powerpoint/2010/main" val="2877120962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souborů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Soubor je:</a:t>
            </a:r>
          </a:p>
          <a:p>
            <a:pPr lvl="1"/>
            <a:r>
              <a:rPr lang="cs-CZ" dirty="0"/>
              <a:t>Uložený a pojmenovaný balíček informací.</a:t>
            </a:r>
          </a:p>
          <a:p>
            <a:pPr lvl="1"/>
            <a:r>
              <a:rPr lang="cs-CZ" dirty="0"/>
              <a:t>Soubor má jméno a příponu, která určuje jeho povahu: </a:t>
            </a:r>
          </a:p>
          <a:p>
            <a:pPr lvl="2">
              <a:tabLst>
                <a:tab pos="2336800" algn="l"/>
              </a:tabLst>
            </a:pPr>
            <a:r>
              <a:rPr lang="cs-CZ" dirty="0"/>
              <a:t>vyletnici.jpg 	(fotka),</a:t>
            </a:r>
          </a:p>
          <a:p>
            <a:pPr lvl="2">
              <a:tabLst>
                <a:tab pos="2336800" algn="l"/>
              </a:tabLst>
            </a:pPr>
            <a:r>
              <a:rPr lang="cs-CZ" dirty="0"/>
              <a:t>dopis.doc 	(text)</a:t>
            </a:r>
          </a:p>
          <a:p>
            <a:pPr lvl="2">
              <a:tabLst>
                <a:tab pos="2336800" algn="l"/>
              </a:tabLst>
            </a:pPr>
            <a:r>
              <a:rPr lang="cs-CZ" dirty="0"/>
              <a:t>evidence.xls 	(tabulka)</a:t>
            </a:r>
          </a:p>
          <a:p>
            <a:r>
              <a:rPr lang="cs-CZ" dirty="0"/>
              <a:t>Přípony není nutné znát, OS (většinou) najde sám vhodnou aplikaci, ve které daný soubor spustí.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662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Co vše je počítač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Stolní  počítač </a:t>
            </a:r>
            <a:r>
              <a:rPr lang="cs-CZ" dirty="0"/>
              <a:t>vs. osobní počítač (PC)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Notebook </a:t>
            </a:r>
            <a:r>
              <a:rPr lang="cs-CZ" dirty="0"/>
              <a:t>– menší, dražší, dočasná nezávislost na el. energii</a:t>
            </a:r>
          </a:p>
          <a:p>
            <a:pPr>
              <a:lnSpc>
                <a:spcPct val="120000"/>
              </a:lnSpc>
            </a:pPr>
            <a:r>
              <a:rPr lang="cs-CZ" b="1" dirty="0" err="1"/>
              <a:t>Mininotebook</a:t>
            </a:r>
            <a:r>
              <a:rPr lang="cs-CZ" b="1" dirty="0"/>
              <a:t>, </a:t>
            </a:r>
            <a:r>
              <a:rPr lang="cs-CZ" b="1" dirty="0" err="1"/>
              <a:t>Netbook</a:t>
            </a:r>
            <a:endParaRPr lang="cs-CZ" b="1" dirty="0"/>
          </a:p>
          <a:p>
            <a:pPr>
              <a:lnSpc>
                <a:spcPct val="120000"/>
              </a:lnSpc>
            </a:pPr>
            <a:r>
              <a:rPr lang="cs-CZ" b="1" dirty="0"/>
              <a:t>Tablet, PDA </a:t>
            </a:r>
            <a:r>
              <a:rPr lang="cs-CZ" dirty="0"/>
              <a:t>– „inteligentní diáře“ = e-mail, internet, Office</a:t>
            </a:r>
          </a:p>
          <a:p>
            <a:pPr>
              <a:lnSpc>
                <a:spcPct val="120000"/>
              </a:lnSpc>
            </a:pPr>
            <a:r>
              <a:rPr lang="cs-CZ" b="1" dirty="0" err="1"/>
              <a:t>Smartphone</a:t>
            </a:r>
            <a:r>
              <a:rPr lang="cs-CZ" dirty="0"/>
              <a:t> – chytrý telefon</a:t>
            </a:r>
          </a:p>
          <a:p>
            <a:pPr>
              <a:lnSpc>
                <a:spcPct val="120000"/>
              </a:lnSpc>
            </a:pPr>
            <a:r>
              <a:rPr lang="cs-CZ" b="1" dirty="0"/>
              <a:t>Server </a:t>
            </a:r>
            <a:r>
              <a:rPr lang="cs-CZ" dirty="0"/>
              <a:t>– výkonný, důraz na bezproblémový chod</a:t>
            </a:r>
          </a:p>
          <a:p>
            <a:pPr>
              <a:lnSpc>
                <a:spcPct val="120000"/>
              </a:lnSpc>
            </a:pPr>
            <a:r>
              <a:rPr lang="cs-CZ" dirty="0"/>
              <a:t>Přehrávače, digitální fotoaparáty, digitální kamery </a:t>
            </a:r>
          </a:p>
          <a:p>
            <a:pPr>
              <a:lnSpc>
                <a:spcPct val="120000"/>
              </a:lnSpc>
            </a:pPr>
            <a:r>
              <a:rPr lang="cs-CZ" dirty="0"/>
              <a:t>Automobily, automatické pračky, mikrovlnné trouby, průmysloví roboti, letadla, záchodová splachovadla, dveře, dětské hračky…</a:t>
            </a:r>
          </a:p>
        </p:txBody>
      </p:sp>
    </p:spTree>
    <p:extLst>
      <p:ext uri="{BB962C8B-B14F-4D97-AF65-F5344CB8AC3E}">
        <p14:creationId xmlns:p14="http://schemas.microsoft.com/office/powerpoint/2010/main" val="2551644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souborů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Textové dokumenty</a:t>
            </a:r>
          </a:p>
          <a:p>
            <a:pPr lvl="0"/>
            <a:r>
              <a:rPr lang="cs-CZ" dirty="0"/>
              <a:t>Tabulky</a:t>
            </a:r>
          </a:p>
          <a:p>
            <a:pPr lvl="0"/>
            <a:r>
              <a:rPr lang="cs-CZ" dirty="0"/>
              <a:t>Prezentace</a:t>
            </a:r>
          </a:p>
          <a:p>
            <a:pPr lvl="0"/>
            <a:r>
              <a:rPr lang="cs-CZ" dirty="0"/>
              <a:t>Soubory typu „</a:t>
            </a:r>
            <a:r>
              <a:rPr lang="cs-CZ" dirty="0" err="1"/>
              <a:t>pdf</a:t>
            </a:r>
            <a:r>
              <a:rPr lang="cs-CZ" dirty="0"/>
              <a:t>“</a:t>
            </a:r>
          </a:p>
          <a:p>
            <a:pPr lvl="0"/>
            <a:r>
              <a:rPr lang="cs-CZ" dirty="0"/>
              <a:t>Obrázky</a:t>
            </a:r>
          </a:p>
          <a:p>
            <a:pPr lvl="0"/>
            <a:r>
              <a:rPr lang="cs-CZ" dirty="0"/>
              <a:t>Zvukové nahrávky </a:t>
            </a:r>
          </a:p>
          <a:p>
            <a:pPr lvl="0"/>
            <a:r>
              <a:rPr lang="cs-CZ" dirty="0"/>
              <a:t>Videoklipy</a:t>
            </a:r>
          </a:p>
          <a:p>
            <a:pPr lvl="0"/>
            <a:r>
              <a:rPr lang="cs-CZ" dirty="0"/>
              <a:t>Komprimované archivy</a:t>
            </a:r>
          </a:p>
          <a:p>
            <a:pPr lvl="0"/>
            <a:r>
              <a:rPr lang="cs-CZ" dirty="0"/>
              <a:t>Spustitelné programy</a:t>
            </a:r>
          </a:p>
          <a:p>
            <a:endParaRPr lang="cs-CZ" dirty="0"/>
          </a:p>
        </p:txBody>
      </p:sp>
      <p:pic>
        <p:nvPicPr>
          <p:cNvPr id="5" name="Picture 2" descr="http://files.zsrudikov.webnode.cz/200007798-e3d21e424d/Ikony%20soubor%C5%AF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4" y="1916834"/>
            <a:ext cx="3343275" cy="7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5659844" y="3652535"/>
            <a:ext cx="3144737" cy="840606"/>
            <a:chOff x="4602683" y="3232232"/>
            <a:chExt cx="3144737" cy="84060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02683" y="3232233"/>
              <a:ext cx="2063567" cy="84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7002" y="3232232"/>
              <a:ext cx="1030418" cy="84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2160896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souborů dle přípony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6210672"/>
              </p:ext>
            </p:extLst>
          </p:nvPr>
        </p:nvGraphicFramePr>
        <p:xfrm>
          <a:off x="899594" y="1412776"/>
          <a:ext cx="7221001" cy="510021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81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581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Přípona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.doc .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docx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xls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xlsx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53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pptx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dotx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xlt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cs-CZ" sz="14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xltx</a:t>
                      </a:r>
                      <a:r>
                        <a:rPr kumimoji="0" lang="cs-CZ" sz="14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.pot, .</a:t>
                      </a:r>
                      <a:r>
                        <a:rPr kumimoji="0" lang="cs-CZ" sz="1400" b="1" kern="12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potx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jpg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bmp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png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lnk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htm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html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.zip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.7z, .7zip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.mp3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wma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mpg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mkv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wmv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odt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txt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rtf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pdf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762724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souborů dle přípony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9536514"/>
              </p:ext>
            </p:extLst>
          </p:nvPr>
        </p:nvGraphicFramePr>
        <p:xfrm>
          <a:off x="899594" y="1412776"/>
          <a:ext cx="7221001" cy="510021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81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581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Přípona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spustitelná aplikace, program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.doc .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docx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 vytvořený aplikací Word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xls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xlsx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 vytvořený aplikací Excel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53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pptx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 vytvořená aplikací PowerPoint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dotx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xlt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cs-CZ" sz="14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xltx</a:t>
                      </a:r>
                      <a:r>
                        <a:rPr kumimoji="0" lang="cs-CZ" sz="14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.pot, .</a:t>
                      </a:r>
                      <a:r>
                        <a:rPr kumimoji="0" lang="cs-CZ" sz="1400" b="1" kern="12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potx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šablony v MS Office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jpg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bmp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png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grafický soubor, obrázek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lnk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zástupce programu, složky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htm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html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webová stránka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.zip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.7z, .7zip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komprimované soubory, „archivy“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.mp3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wma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hudební, zvukové soubory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mpg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mkv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wmv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soubory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odt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textový dokument aplikace </a:t>
                      </a:r>
                      <a:r>
                        <a:rPr kumimoji="0" lang="cs-CZ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OpenOffice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txt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textový dokument ; prostý text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rtf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textový dokument; </a:t>
                      </a:r>
                      <a:r>
                        <a:rPr kumimoji="0" lang="cs-CZ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</a:t>
                      </a:r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581"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cs-CZ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pdf</a:t>
                      </a:r>
                      <a:r>
                        <a:rPr kumimoji="0" lang="cs-CZ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 aplikace </a:t>
                      </a:r>
                      <a:r>
                        <a:rPr kumimoji="0" lang="cs-CZ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Acrobat</a:t>
                      </a:r>
                      <a:r>
                        <a:rPr kumimoji="0" lang="cs-CZ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Reader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912270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Formát .</a:t>
            </a:r>
            <a:r>
              <a:rPr lang="cs-CZ" b="1" dirty="0" err="1"/>
              <a:t>pdf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Portable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Format</a:t>
            </a:r>
            <a:r>
              <a:rPr lang="cs-CZ" dirty="0"/>
              <a:t> (Přenosný formát dokumentů)</a:t>
            </a:r>
          </a:p>
          <a:p>
            <a:pPr>
              <a:lnSpc>
                <a:spcPct val="110000"/>
              </a:lnSpc>
            </a:pPr>
            <a:r>
              <a:rPr lang="cs-CZ" dirty="0"/>
              <a:t>Formát pro ukládání dokumentů (text, obrázky, formuláře) nezávisle na SW i HW</a:t>
            </a:r>
          </a:p>
          <a:p>
            <a:pPr>
              <a:lnSpc>
                <a:spcPct val="110000"/>
              </a:lnSpc>
            </a:pPr>
            <a:r>
              <a:rPr lang="cs-CZ" dirty="0"/>
              <a:t>Vytváření: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Adobe </a:t>
            </a:r>
            <a:r>
              <a:rPr lang="cs-CZ" dirty="0" err="1"/>
              <a:t>Acrobat</a:t>
            </a:r>
            <a:r>
              <a:rPr lang="cs-CZ" dirty="0"/>
              <a:t>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Export / uložení z jiného formátu</a:t>
            </a:r>
          </a:p>
          <a:p>
            <a:pPr lvl="2">
              <a:lnSpc>
                <a:spcPct val="110000"/>
              </a:lnSpc>
            </a:pPr>
            <a:r>
              <a:rPr lang="cs-CZ" dirty="0"/>
              <a:t>Office 2003 – exportovat nebo „tisknout“ (např. </a:t>
            </a:r>
            <a:r>
              <a:rPr lang="cs-CZ" dirty="0" err="1"/>
              <a:t>PDFCreator</a:t>
            </a:r>
            <a:r>
              <a:rPr lang="cs-CZ" dirty="0"/>
              <a:t>)</a:t>
            </a:r>
          </a:p>
          <a:p>
            <a:pPr lvl="2">
              <a:lnSpc>
                <a:spcPct val="110000"/>
              </a:lnSpc>
            </a:pPr>
            <a:r>
              <a:rPr lang="cs-CZ" dirty="0"/>
              <a:t>Office 2007 – uložit jako</a:t>
            </a:r>
          </a:p>
          <a:p>
            <a:pPr>
              <a:lnSpc>
                <a:spcPct val="110000"/>
              </a:lnSpc>
            </a:pPr>
            <a:r>
              <a:rPr lang="cs-CZ" dirty="0"/>
              <a:t>Prohlížení: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Adobe </a:t>
            </a:r>
            <a:r>
              <a:rPr lang="cs-CZ" dirty="0" err="1"/>
              <a:t>Reader</a:t>
            </a: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</p:txBody>
      </p:sp>
      <p:sp>
        <p:nvSpPr>
          <p:cNvPr id="4" name="AutoShape 2" descr="data:image/jpeg;base64,/9j/4AAQSkZJRgABAQAAAQABAAD/2wCEAAkGBw8PDhUPDQ4VEA0QEBgRFRQQEBcODhAUFxYaFhQVFBQYHSgsGBsmHBQVITEkJSkrLjAuGB8zODMtNyotLisBCgoKDg0OGhAQGi0mHiQsLCwsMDIsLCwsLCwsLywtLC8sLCwsLy0sLCwvLCwsLCwtLSwsLCwsLC8sLywsLCwsLP/AABEIAOgA2gMBEQACEQEDEQH/xAAcAAACAgMBAQAAAAAAAAAAAAAAAQQFAwYHAgj/xABQEAABAwIBBQwGBgYIBAcAAAABAAIDBBEFBhIhMVEHExQXM0FTYXFykbEiMlKBkpMjNUKhstIIFWJzosEkJTRDVHSCwhaDw9FEY2Sz0+Hw/8QAGwEBAAIDAQEAAAAAAAAAAAAAAAEFAgMEBgf/xABAEQACAQIBCAcGBAQFBQAAAAAAAQIDBBEFEhQhMUFRcRMiMmGRobEGFVKBwdEzcuHwFjRCkiMkYqLxQ2OC0uL/2gAMAwEAAhEDEQA/AO4oAQAgBACATnWFzqQEbhzOvwQBw5nX4IA4czr8EAcOZ1+CAOHM6/BAHDmdfggDhzOvwQBw5nX4IA4czr8EAcOZ1+CAOHM6/BAHDmdfggPJxGO9jo7UBKY8EXBQHpACAEAIAQAgBACAEAIAQAgBAQ8WcRC4jXYoCvZqHYEA0AIAQAgBACAEAIAQAgBAY54s4daAiUtdJE4gelm62c9vaZt7EBsNDWsmbnMN/MICSgBACAEAIAQAgOF8ZuKdJH8lqqtLqHv/AOHrLg/EOM7FOkj+S1NLqD+HrLg/EXGdinSR/Jaml1CP4fsuD8Q4zsU6SP5LU0uoR/D9lwfiLjPxTpI/ktU6XUI9wWXB+Jjn3SsTe0tdJHYix+hamlVCPcFnwfiYhuiYiNGez5TU0qoR7gs+D8WHGLiXtx/Kap0qoR7hs+D8WLjFxL22fKamlVCPcVnwfiLjGxLpI/lNU6VUMfcVnwfiLjGxLpI/lNTSahHuO04PxFxj4l0kfyWppNQj3JacH4i4yMS6SP5LVOk1DH3JacH4hxkYl0kfyWppNQj3LacH4nnjJxPpI/ktU6RMx9zWvB+IuMrE+kj+S1NImR7nteD8RcZeJ9JH8lqnSJmPui14PxFxl4n0kfyWqdImR7ptuD8RcZmJ9JH8lqdPMx91W3B+J0zAqmWqw+CreQahzM4kDNa7SQRYcxAXZBtxTZ526pxp1pQjsTLBucLT05sXC5B9V20O2HmusjQX2F4o2YW9WQaHNOsFAWCAEAIAQAgBAfLUZ0qgew+uU31jKsDeF1IxFdMCM4RcpwMXI3nCNzWeqpo6htVG1szA8AtcSL8xsuyFm5RUsTzdz7R06NWVJwbweG1EmXcmqrehVxF3MHB7QffY+Sy0KXE0r2opN64S8jSsfwSpoJd6qo81xF2kHOjeNrXc/muadKUHhIubW+pXUM+k/uuZfZLZAzYhTcIjqGRtL3MzXNcT6NtOjtW6lbOcccSuvstwtavRuLerEs5tySrA+jqoXHY4PYPENK2OzluZyR9paLfWhLyf2NTyjyVrcPINTF9G42EjDnxE7M7mPUbLTOjKG0srXKVC6/Devg9T/fIqaKEyysiBsZJGsBOoFxAv96wjHF4HRVq5kHLgmzoZ3IKn/GRfA9dehvief/iKHwPxQuJ+p/xsXwPTRHxI/iGHwPxRzvE6UwTyQOcHGGV8RI0BxY4tJHguZxwbRdUqvSQjPik/Ei3TAyzhZyEZws5SY4mGd2pZxRzV5bDvu59pwmm/dn8RVjT7KPGXn48+Za0TLPfFzco336HffbxWZzGKqpyHZ8ZzZG6jt6jtCAuMIxUS+g8ZsrdYPmNoQFqgBACAEAID5XjOlUL2H1im+sZi5Y4G9yPJcpwMXI8lyYGDkIuU4GLkfQ+RR/qqmP8A6dvkrij+GuR83ylrvKn5maDk9upVUlVFFVRRGGWRsZMbXMe0uIAdpcbgE6rLmp3UnJJovbvINGFGU6cniljrww1fI2jdaoWSYU+Qj06d7JGnnF3hjh2Wd9wW65jjTx4FZkOs4Xaitkk0/DH6GPcf+qh+/k/klr+GTl143b5IocY3UamlrpoHU0UkMMzoxYvjkIabC7rkX9y1yuZRk1gddDIlKrQjNTabSe5r6epvlBWUuLUGcG59NO0sex2hzTqc07HA6QR1Ecy6U41I9zKWpCrZ18Nko7H+9xwk4a6jxdtM43MVYxoPtNz2lrve0g+9V+Zm1MO89jpCrWjqLfF+h3LLfGZKCgkqoWtdJGWACQEsOdI1puAQdRPOrCrNxjijx9jQjXrRpy2PHZyOX8cFf/h6b4JP/kXJpUuCL73HQ+KXl9jQ8RrHTzyTvAD5pXSkN9UF7i4gX5tK0N4vEt6cVTgoLckvAikqCcRXUkYiuhjiYKl2pbII5bmWw+gdzr6opv3Z/E5d8OyjyN1+NLmXeqpiPtEsPvabfeAsznJtVToCnqqcghzTmvbqcOb/ALhAXGD4rvozJPRlbrG3rG0IC2QAgBACA+VGHSqNo+p05azIXLHA2uR5LlOBi5CLlOBi5HkuTAxcj6LyI04VS9dM3yVvS/DXI+eZQf8Am6n5mapgO5U2nqY556vfWxPDwxsW95zmm7buLjouBotpWiFqoyxbLS5y9KrTcIQwx1Y44/QnbsGKshw005P0tS9rQL6Q1jg9zuz0QP8AUs7mSUMOJzZEouVxn7o4+eo97jv1SP38n8lNt2CMt/zT5I5Hluf60q/81J+Iriq9tnpLB/5an+VHSNw2UmlqG/ZbO1w7XMsfwtXXa9llDl1LpYPu+prmX7AMpI7a3SUxPb6I8gFrqr/F8DrsJPQJL8x2fEKOGeMxVEbZInWu14zmGxuLg9YC7Gk9TPNU5yg86DwZUjJDCv8AAU/y2rHo4cDfptz8b8T5tqrCRwGgB5A8VXNaz2UZdVGG6E4iuhGIXUmOJHquZZwOS6ew+g9zn6opv3R/E5d8Oyjytz+LLmXdTykR/wDOZ+ILI0GwSx3CAq6qnQFRVU5BDmHNe3SDs6jtCAu8GxMTNzXejK3Q4f8A7mQFogBACA+T2O0qlaPpkJazIXLHA2uQi5TgYuQi5TgYuR5JU4GLkfR2Q5/qml/yzfJWlLsI8Ff/AM1U/Mzkcm6lipbYSxtJ5xC248brj0iZ6RZGtVrwfianiWJTVMpmqZXSyu1uebm3MBsHUNC1Sbk8WWFKnClHNgsEdu3G/qkf5iT/AGrut+weUyx/NPkjmGVmCVk2K1IhpJpM+qkzS2JxabvOm9rW69S5qkJObwRd2lzShbQzpJYJbzr+5zk2/DqERzW4RK8yyAHODCQAGA89gB7yV10YZkcDzuULpXFbOjsWpHIsexVtXlDv0Zzo+GRMYRpBaxzWAjqObf3rlk86pj3l9QpOlZZr25rfidV3XPqWfvRf+8xdVfsMosl/zMfn6HzyuA9YK6kjELoRiK6EYiupIxMNTzLOBy3O4+hNzn6opv3R/E5d0Oyjy1z+LLmXtS30mOsSGSNeQNZsb6FkaSWcfYP7iX4W/mQHl2M07vWLmH9uNwHiAUBieY5BeN7Xj9kgoCtqInMcJI9EjdWxw9koDYsKxBs8ecNDhoIOsHnBQE5ACA+S43aVTtH0aEtZkuowNrkK6GOcIlSY4iJQjE7Zkrl7hcGHQQTVebNHAGObvMrrOA0i4YQV3wrQUUmzyl1k65nXlOMdTfFfc4hdcJ6fEV1JGJ1vczyzw6iw4QVdTvc2/Pdm71K/QbWN2tI5l10akYxwbPPZRsq9avnwjisFvX3Npk3TsGA0Vhd1CCa/3sC29PDicCyZc/D5r7mk5bbqnCInU2GsfGx4LXzSWbIWnWI2gnNvtOnqGtaqlfFYRLG0yVmSU6u7d9znODztjqoZHmzGTse42Js1rwSbDqC546mi2rJypyS3pnWd0XLjDKzC5qelqt8neYy1u8ysvmyNcdLmAageddVWpGUWkyisbKvSrxlOOCWO9cOZxm65C/xFdSRiCAEIEgMNRzLOBzXG4+hdzn6opv3R/E5d0Oyjy1z+LLmbIsjSFkB5MYOsICNNh0btNrO2jQR7wgI8kczOffWbHaHjsdz+9AYaeq3qTfor21SMOh1ttto+/wByA2+nmEjQ5puCEBlQHyK19iqpo97Gpg8T1v42KM0zddCM42KcwxdwjyZxsU5hi7hcBGcbEzDF3K4HnhA2KcwxdyuAjUDYpzDF3UeAjUjYmYY6VHgLhI2FTmEaUuAcJGxMwjSlwFwgbEzBpK4BwgbEzCNJXAN/GxTmDSVwFv42JmEaQuAb+NiZg0hcA38bEzBpC4Bv42JmjSFwDfhsTNGkLgeJX3WSWBqq1FPA+iNzn6opv3R/E5dkOyjzVz+LLmbGsjSCAEAIAQESqog70m6HjUQgJOBOdG7e3ajpGwbbIC9QGincowroXfNk/MtXQw4Hd7xufi8l9hcU+FdC75sn5lPQw4Ee8bn4vJfYXFNhXQu+bJ+ZOihwI94XHxeS+wcU2E9C75sn5k6KHAjT7j4vJfYXFLhPQu+dJ+ZOijwGnV/i8kRcR3KsKZE5zYXXAvysn5lPRx4EabX+LyR5ZuVYUQDvLtIH97J+ZOjjwI0yt8XoPipwroXfNk/MnRx4DTK3xeguKrCuhd82T8ydHHgNMrfF6C4qsK6F3zZPzJ0ceA0yt8XoHFVhXQu+bJ+ZOjjwGmVvi9BcVeF9C75sn5k6OPAaZW+L0DirwvoXfNk/MnRx4DTK3xeguKzC+hd82T8ydHHgNMrfF6GoZZ5MYdRyCCCnvIWB7nOlkIaCSAAM7XoJ09S4bqsqTzYrWeiyPZVLuDq1ZvDHBJYa/LYZK3c7hpqSKscwztzWuniLnNLQ+xuxzSNVwDe+1ZSUoU1PbxRrozo3NzO2TzXi1CW3HDinx2rDDgbJSbmuESxtljjcWSND2nfZNRFx9pdUYwkk0UtWvcUpypzetPB7Nxl4rcL6F3zZPzLLo48DXplb4vQXFbhfRH5sn5k6OPAaZW+L0NrwrDo6WBlPCLRRizQSXWF76z2rJLA0Sk5PFkqykxBAJACAEAIDHe08fWXeQQF+gBACAEAIAQELGeQf3SgPMXqjujyQDsgBAKyASAVkArIBWQHH8v3l2Izg/ZDGjs3pp/mVR3j/AMZ/I+iZBio2NP5v/czrLqdr4t7eLsczMIOotIsR4K7zU1gz5+qkoVM+L1p4/Mrck6Z0VDFG83cwOF+rfHW+6y1W8XGmk/3rOzKtWNW7nOOx4eiLay3FeKyALIBWQCQCsgEgBACAxHl4u13kEBsCAEAIAQAgBAQsZ5B/dKAUQ9Ed0eSA9WQCQCsgEgCyAVkArIDkO6JDm4jL+2xj/wCAN/2qkvVhWb5H0L2fnnWUO5teeP1Or00odE199BYHX6iLq6i8UmeBqQcajj3teYU5BY0tFmloIGy4ukdiIqJqbT4mSykwEgFZAKyAVkAWQCsgFZAJAYjy8Xa7yCA2BACAEAIAQAgIWM8g/ulAOIeiO6PJANAFkArIBWQCsgFZAKyA5nup02bVRS9JCWe9jr/9QKqyhHrKXce19mKmNCcOEsfFfoXTcUzcnhK0nOFNwcW15994FvfpXQqmFrj3YfQrHaZ2WXTezPzvl2zbo2WaBsAHgF2LYefk8ZNjspMRIAsgFZAKyASAVkArIAQGB3LxdrvIIDYEAIAQAgBACAhYzyD+6UB6iHojujyQHpAKyASAVkAIBWQCQGmbqNJnUbJQNMMwv3XgtP8AFmLhv4Y00+DPR+zVbNuZU/ij5rX6Yml0OIukpoaDbXtf1Zjs0BvxOcfBcNOpjCNLvPR17VQr1Lv/ALbXzWLx8EkdlKvD5yKyASAVkAkArIAQCsgFZAKyAwP5eLtd5BAX6AEAIAQAgBAQsZ5B/dKAyReqO6PJANACAVkArIBIBWQCQFZlNRcIopogLudES3vN9Jv3gLVXhn03E7cnV+guqdR7E1jyep+RyXJAs/WFOZDZm+j4rHe/481U1th0scT3uVlPQquZtw8t/lidrsr4+aisgFZACASAVkAkArIBIAsgI8nLxdrvIIC+QAgBACAEAICFjPIP7pQGWL1R3R5ID1ZAKyAVkAkAWQCsgEgKHLbFeC0L3NNpZPoo9uc4G5HY3OPuXPc1Ojpt79haZHtNJuoxa6q6z5L7vBHGgxzQ1wBbfSx1reqbXaeoj7lR61rPomMZYx28Vz480dtybxUVlIyceuRmvA+zI3Q4fzHUQr+jVVSCkfNMo2jtbiVLdtXJ7PtzLNbTiFZAJAJAKyALIBWQCsgFZAR5eXi7XeQQF6gBACAEAIAQELGeQf3SgM0XqjujyQHqyALIBWQCsgFZAJAKyA5Pui4m6prRTQ+k2A70APtzPIzv9re0OVPeVOkqZi3ep7rIFqre1daepy18orZ9X4Gy5Q5Ih2GRwwi9RSMzm2GmQnTM3/UbuHWAuutbY0VFbV+2U1hlhxvpVKj6lR6+74X8tnLE1PIHHxSVG9yutTVBAN9Ub9TX9Q5j7jzLjs6/RyzXsZfZcyfpNHPguvHzW9fVfqdcsrk8AKyALIBWQCsgFZAJAKyAEBFm5aLtd5BAXqAEAIAQAgBAQsZ5B/dKAkQj0W90eSA9WQCsgFZAJAFkAkBU5UYsKKkfPozwM2MH7UjtDfcNZ6gVqr1ejg5Hdk6zd3cRpbtr5Lb9uZzvc2ws1FaaiS7mU/pknTnTOvm32n1nHrzVW2VPPqZ73ep6z2gulQtlRjqc9XKK2/ReJ1dW54U5huiZMGJ5rIG/QSG8rQOTeft29l3PsPboqry3wfSR2bz2uQcqdJFW9R9Zdl8Vw5rzXItdz/KkStFHUu+maLRPceVaPsE+0B4jrC3WdznLMlt3HBl3JPRt3FJdV9pcHx5PyfcbxZd55kVkArIBWQBZAKyAVkAkBFn5aLtd5BAXiAEAIAQAgBAQsZ5B/dKAkw+o3ujyQHqyALIBIBIBWQCQHJd0rGTUVYpoznRUxzbN058x9a222ho685U97Vz55i2L1Pdez9l0Fv009s9fKO7x28sDoGSWDcCo2REfSn6SQjnkdrF+e2hv+lWVvS6OCj4nlcqXml3Mqi7OyPJffb8y4stxXniSNrmlr2hzXAggi7XA6CCOcKGsdTJjJxaaeDRyrLHI59I41FIC6lBziASZKc6731lo9rWOfaqm5tHT68Nnoe4yTlmFylRr6p7O6X692/dwLTJbL4WEOImx1Ce2g7N9A1H9oaNtta3W96n1anicWU/Z54upa/OP/r9vDHYb/G4OaHMIc0i4LTdpG0Ea1Yp460eUknF4SWDMctTGz15Gt7zw3zKhyS2syjSnLsxb+TIj8aoxrq4B2zs/7rB1qa/qXijerG5eylL+1/YceLUrtDKqFx2CZhPmiqweyS8SJWdxHtU5L/xf2JbSCLggjaDcLYc7TTwYIQFkBEqOWi7XeQQF2gBACAEAIAQELGeQf3SgJUPqN7o8kB7QCsgEgFZACApcrsZFDRvmFt9PoRA88jtWjYNLj1Baa9Xo4ORYZMsnd3Eaf9O2XJffZ8znu5tghqao1Mt3RU7s67tO+THS2+23rHrzVXWVLPnnvd6nqsv3qoUOhhqc9XKP67OWJ1mytzwpBxDF6Wm/tFRHEdjngPPY3WfBYTqQh2mdNCzr1/woN8lq8dhrVfuj0MfJNkmO0M3pni+x+5csr6mtmst6Ps3dz7bUfni/L7lO7L6vqP7FQAgm1wySq/CGgfetWmVZdiH1O9ez9nR/mK3nGPriUn/COJ1EhkNGIs83OlkEYPUwG48Fzu1rTeObh5Fl74sKEFBVc7DnJ+OH1KjEKWqpXbxUCSLWQwuIjdtLLGzu0LRONSn1ZYosKFW3uV0tLCXfv+e9fMz4HhtFM61TWcGdfRnQAxn/AJudYe8BZ0oU56pSw+X1NN7c3VFY0aWevza/7cPRs3WHc1piA4VcjmkXBYI809YNjddyyfT4nnJ+01dPDo0n34/oN+5lT81VL72scPIKfd8NzZC9qK++nHz+5CkyEraU75h9ZdwN80Xp3H7yHe+wWt2dSGunL6HQsv2lysy6pauPa+ia+Ws2zJXEZqinPCmFlVDIYZQW5vpABwNutrmnRo06NC7aE5Sj1tq1Mocp21KhW/wXjCSUo79TxXk0+/jrLiy3FcRKnlou13kEBdIAQAgBACAEBCxnkH90oCVD6je6PJAe0AIAQCsgFZAcZ3Qcd4ZWFkbv6PTkxs0+i59/pH9lxYdTb86pbyt0k8FsR9AyJY6Nb50l1pa33LcvrzfcX2C5SbzTMpMHopKtzPWmLDHC6Q6XO26+ZxbosumnXzYqFKLffuKy7yb0taVe+qqCeyOOLS3L/jEzyYNjtb/aqttJEfsROs4dVo9fvesuiuKnalgjUrzJNp+FTc3xf6/SJIoNzSkZpnlkncddiIWE85s3T/EpjYU12m2aq/tLcy1U4qK8X56vI2GhyboYNMVJGHD7RYHv+J1yumNCnHZFFTWyld1u3UeHDHBeC1Fnbm5ltOIVkBgrKOKZhjmjbJGdbXtDm/esZRUlg0bKVapSln05NPijTMX3N4H+lRymA+w+8sXuN7t8T2LiqWEH2HgeitfaWrDVXjnd61P7PyNbGA4zh5LqcPzdZNM/foz2xHX72rm6G4o9nyLfT8mXywq4Y/6lg/7v/omU+6LVwnMq6dj3DbnUsnvBB8gs431SOqcfoc9T2btqvWoTaXykvp6lozdNpyNNLLnHQA1zHAnYDf8Aktyv4PczhfsvXX/Ujh8/35m2YRNLJA2WePeZJLu3vnjaTZjXHndmgX6zZdlNtxxksMShu6dOnVdOnLOS1Y8Xvw7sdhNsszmIdVy0Pa7yCAuUAIAQAgBACAhYzyD+6UBKh9RvdHkgPaAEAICHiWJwUzQ6eQMzjmtHrPkdzNYwaXHqAWE5xitZvoW1WvLCmscNvBLi3sS5mt5dZSOpqPNaDHVVILWNJG+Rs+291tRANhYnSRsK5rqvmU+9ltkfJqr3OL1whrfBvcuX0NX3NMmmVD3VVRGH08foMa9ucyR/OSDrDR956ly2VBSefJai59oMpSoxVGk8JPW2tqX6+nM6q1gaLNAAGoAWA9ytjxTbbxYWQgSALIBWQCQCsgFZAJAeJI2uFntDhscA4feoax2kxk464vAxRUULDnMhY121sbWnxAUKMVsRslWqSWEpNrmyjyjZeQb4WBmYMwzZogDs2TPuXAgOvvPXa9tGctFbbr89m/8AT94llk94QebjjjrwxzsMY4bNeHa7sduvNJ+BA70bAiLP+iBFrMzG3sOZufvlraLWtostlLZ3bv3zxOS9w6RfFh1ueL88MMd+OOOvEzVfLQ9rvILacZcIAQAgBACAEBCxnkH90oCVD6je6PJAe0AIDTsqMtRDJwSgZwitc7M0elHG7Ybes7q5uci1lx1rrNeZDXIvsnZGdWHT3Dzaa197X0Xfv3GTCMFbRsdiOKzb9WNYXOkf6TYG29SIbebQNN7DXpyhSVNdJUeL9DG5vHdSVpZxzaeOCS/qfGX682c6qJJ8ZxH0RZ0pzWg6WwQt06ewEk7SetVrcrir+9SPVwjRyXZ69kdv+qT+/kuR2jDKCOmhZBCLRxtzRtO0naSbk9ZV1CChFRR8+uK869SVSe1klZGk8yPDWlziGtaCSSbAAaSSUBT0GVeG1ErYafEKeWZ981kc7HvdYEmzQdOgE+5AXFkArIDWsCy7wyvqODUdSZJ81zs0wSx6G+sc57AOfagNjQBZAUeUmVdDhuZw+cxb9nZlopJc7Ntncm029Ya9qAscOroqmBlRA7PhmYHsdYtzmnSDZwBHvQEhAJACAg1nLQ9rvIIC4QAgBACAEAICFjPIP7pQEqH1G90eSA9oDQN0bK50N6OkfaYj6WRp9KMEaGN2OI035ha2k3FfeXLj1I7d56fIWSVV/wAxWXV/pXHvfcvN9y1zdz7JMUcYqKhv9LkboB/uGH7I/aPOfdzadlpbdGs6W30OfLeVXcz6Km+ov9z48uHjy1XdEyo4XLwWmN6aJ+kt07/INAtbW0HVtOnYuS7uOkeZHZ6l1kPJmjQ6equu1/avu9/BauJuOQGTPAoN8mH9LmAL+fe262xjzPX2BdlrQ6KOL2soMtZS0urmQfUjs73x+3dzZta6ylBAaxum4hwbBauQGzjAYmnnzpSIhb3vQHzxkjI6jxGgqXaGSTscDq+jMz6aT8L/ALlJJ9W2UEGIzMz97z274RfNzhnkbc1AfO+4l9ej/Lz+bVIPolxAFybAaSToA7SoB4hmY8Z0b2vbtY4OHiEBx39Ij/wX/P8A+kgN93P5mMwWhz3tZnUkYGc4Nuc3UL60BsxCAxTzMjGdI9rG6rvcGDxKA9NIIuDcHSCDcHsKAhVvLQ9rvIIC3QAgBACAEAICFjPIP7pQEqH1G90eSA9OOg2FzbxQlbTjmQtKKmvfVVzw1tPeeUyEMG+ucc3OztQBDj1ZoVPbRz6rnPdrPe5YquhaRoW61y6qw19VLXhhx1L5ss8tsut/BpcPJ3t3ovlAIdJfRmRDXY6r6zzbTsubvO6lM48k5D6Jqvc7VrS4d7+27eWGQGRRhIq61lpRpiiP93+28e1sHN26s7S0zevPbuRy5ayyqidCg+r/AFPj3Lu4vfy29BVieXBACA5d+kFX5mGwwA6Z6oEjayNrnH+IxoDnWX2EmnwrB5WDNc+heSRos9xZUN995nnxUg7XlHlVwfAjicVi99NG+K+lu+TBojuOcBzwT1AqAcNyPyQxHFjPX089p6d4eJZXOM01RbPzWvGogZuk6PSaNtpJJ24c7Oxxp200x2a81QQWG6Pi1TjONjCKeTNpmTina253p0g0zSyAetm2cAP2NGkoCoq4KrJTFmiObfI8xkrsxu9MqYCSHsey59IZr7aTY2PPZAbV+kJIHCgc03a5s7gdoIhIKA02vyOr5sHjxaaRslPFG1jInXMkVM05jHt5gL6ba7HOJvoUknStxvKkvwqdtXIXDDfSznHOdwcsL23J12zJAOoBQQaLguEVeVdfPNU1G8xRNDhdu/NhDyRFDGy4AFmkk89tp0SC33HcUnosUlwed94i6VgZcljJ4SSTHfUHNa89dmlQDsNdy0Pa7yCAtkAIAQAgBACAhYzyD+6UBKh9RvdHkgPaApcayVoa051RADJ7bCY5PeW+t77rTUoU6naRYWmVLq1WFOerg9a89nyFg2SlDRuz4IBvvM95Mrx3S71fdZKdvTpvGKJusq3Vys2pPVwWpeW35l2txXAgBACA4J+kLW75X09MNUNM5+jbM+1u20LfEIDV8rcsK3EKaGnqqWOGGmcDG6OGWNwswsDSXvItbq5gpJNuxitdPkRTnninZA7qEczmMv7gxQQbVuAkfqh9tfDZL9uZHb7rIDnu4j9fD/LzebVIHkNoyu+k9bh1Z8WbP/8AagFn+kORw6m28Fffs3zR/NSSY915rhh2Dh/rijIdfXnb1Bf71AN0aR/wXp1fqc+O96PvQg5vufNd+qcbLb24DGNHZNf7roCJuf0WNzNm/Uk+9Brmb6BKyMkkOzD6QN9TlJJt2RuQOMQ4zDX17WECSSSWTfmPe4uie2+aNdy4alBB1mv5aHtd5BAWqAEAIAQAgBAQsZ5B/dKAlQ+o3ujyQHtACAEAIAQAgBAfP2N0k1fleLwyby2tiZnGNwjzKcNL/StaxLH+KA6huuYc6pwSoaxpdIwMmaAM5x3uRrnWA580OHvQGgbnGDS1+T9fhj2OjlMwli31rowHlrHR6x6u+Q6bbSgNVyTxzGcLkmw6kpncIqHZpikhc6WKS2bvjLEAaLaTdugHUNMkltuP4TPS5Qb1NC5u9RzwF2Y7ei5pA9F5FiDmGx51BBJ3S8nqzDMX/W9FGXQPlFQHNYZGxS/3jJQNTXaTfR65F7hAVkNJX5VYo2aWAxUwDI5HsDhBDC0kua17vWe4udYDTd2wXUkmz/pB0sjjQthie9jGT6I4y8N5ENGgaNAKgg07GsYxeloW4DPFaE5pY5sT3TTROIkZGx2pzbm1gL6M3mUknVdzDIs0uESQVzLS1+cZoz6zI3M3tsZ6825OwuI5lBBzCnbi2S9a8sh3yF4zC90bn0tTGDdjs5vqPFzovcXOgjXJJ0fc4y5r8Uq3sqaIQ0rYC9r2RShm+B7RmmV2g3DiQBsKgg3bEOWh7XeQQFqgBACAEAIAQELGOQf3SgMsVRGGi8jfVH2hsQHvhMfSN+IIA4TH0jfiCAOEx9I34ggDhMfSN+IIA4TH0jfiCAOEx9I34ggDhMfSN+IIA4TH0jfiCAOEx9I34ggDhMfSN+IIA4TH0jfiCAOEx9I34ggDhMfSN+IIA4TH0jfiCAOEx9I34ggFwmPpG/EEAcIj6RvxBALhMfSN+IIBGpj6RvxhAQa6Rrpoc1wOl2og8wQFsgBACAEAIAQGOeIPaWnUUBqNVkDTSPLi0XJ2IDDxdUvsjwQBxdUvsjwQBxdUvsjwQBxdUvsjwQBxdUvsjwQBxdUvsjwQBxdUvsjwQBxdUvsjwQBxdUvsjwQBxdUvsjwQBxdUvsjwQBxdUvsjwQBxdUvsjwQBxdUvsjwQBxdUvsjwQBxdUvsjwQBxdUvsjwQBxdUvsjwQBxdUvsjwQFxgWTEVIbxiyA2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w8PDhUPDQ4VEA0QEBgRFRQQEBcODhAUFxYaFhQVFBQYHSgsGBsmHBQVITEkJSkrLjAuGB8zODMtNyotLisBCgoKDg0OGhAQGi0mHiQsLCwsMDIsLCwsLCwsLywtLC8sLCwsLy0sLCwvLCwsLCwtLSwsLCwsLC8sLywsLCwsLP/AABEIAOgA2gMBEQACEQEDEQH/xAAcAAACAgMBAQAAAAAAAAAAAAAAAQQFAwYHAgj/xABQEAABAwIBBQwGBgYIBAcAAAABAAIDBBEFBhIhMVEHExQXM0FTYXFykbEiMlKBkpMjNUKhstIIFWJzosEkJTRDVHSCwhaDw9FEY2Sz0+Hw/8QAGwEBAAIDAQEAAAAAAAAAAAAAAAEFAgMEBgf/xABAEQACAQIBCAcGBAQFBQAAAAAAAQIDBBEFEhQhMUFRcRMiMmGRobEGFVKBwdEzcuHwFjRCkiMkYqLxQ2OC0uL/2gAMAwEAAhEDEQA/AO4oAQAgBACATnWFzqQEbhzOvwQBw5nX4IA4czr8EAcOZ1+CAOHM6/BAHDmdfggDhzOvwQBw5nX4IA4czr8EAcOZ1+CAOHM6/BAHDmdfggPJxGO9jo7UBKY8EXBQHpACAEAIAQAgBACAEAIAQAgBAQ8WcRC4jXYoCvZqHYEA0AIAQAgBACAEAIAQAgBAY54s4daAiUtdJE4gelm62c9vaZt7EBsNDWsmbnMN/MICSgBACAEAIAQAgOF8ZuKdJH8lqqtLqHv/AOHrLg/EOM7FOkj+S1NLqD+HrLg/EXGdinSR/Jaml1CP4fsuD8Q4zsU6SP5LU0uoR/D9lwfiLjPxTpI/ktU6XUI9wWXB+Jjn3SsTe0tdJHYix+hamlVCPcFnwfiYhuiYiNGez5TU0qoR7gs+D8WHGLiXtx/Kap0qoR7hs+D8WLjFxL22fKamlVCPcVnwfiLjGxLpI/lNU6VUMfcVnwfiLjGxLpI/lNTSahHuO04PxFxj4l0kfyWppNQj3JacH4i4yMS6SP5LVOk1DH3JacH4hxkYl0kfyWppNQj3LacH4nnjJxPpI/ktU6RMx9zWvB+IuMrE+kj+S1NImR7nteD8RcZeJ9JH8lqnSJmPui14PxFxl4n0kfyWqdImR7ptuD8RcZmJ9JH8lqdPMx91W3B+J0zAqmWqw+CreQahzM4kDNa7SQRYcxAXZBtxTZ526pxp1pQjsTLBucLT05sXC5B9V20O2HmusjQX2F4o2YW9WQaHNOsFAWCAEAIAQAgBAfLUZ0qgew+uU31jKsDeF1IxFdMCM4RcpwMXI3nCNzWeqpo6htVG1szA8AtcSL8xsuyFm5RUsTzdz7R06NWVJwbweG1EmXcmqrehVxF3MHB7QffY+Sy0KXE0r2opN64S8jSsfwSpoJd6qo81xF2kHOjeNrXc/muadKUHhIubW+pXUM+k/uuZfZLZAzYhTcIjqGRtL3MzXNcT6NtOjtW6lbOcccSuvstwtavRuLerEs5tySrA+jqoXHY4PYPENK2OzluZyR9paLfWhLyf2NTyjyVrcPINTF9G42EjDnxE7M7mPUbLTOjKG0srXKVC6/Devg9T/fIqaKEyysiBsZJGsBOoFxAv96wjHF4HRVq5kHLgmzoZ3IKn/GRfA9dehvief/iKHwPxQuJ+p/xsXwPTRHxI/iGHwPxRzvE6UwTyQOcHGGV8RI0BxY4tJHguZxwbRdUqvSQjPik/Ei3TAyzhZyEZws5SY4mGd2pZxRzV5bDvu59pwmm/dn8RVjT7KPGXn48+Za0TLPfFzco336HffbxWZzGKqpyHZ8ZzZG6jt6jtCAuMIxUS+g8ZsrdYPmNoQFqgBACAEAID5XjOlUL2H1im+sZi5Y4G9yPJcpwMXI8lyYGDkIuU4GLkfQ+RR/qqmP8A6dvkrij+GuR83ylrvKn5maDk9upVUlVFFVRRGGWRsZMbXMe0uIAdpcbgE6rLmp3UnJJovbvINGFGU6cniljrww1fI2jdaoWSYU+Qj06d7JGnnF3hjh2Wd9wW65jjTx4FZkOs4Xaitkk0/DH6GPcf+qh+/k/klr+GTl143b5IocY3UamlrpoHU0UkMMzoxYvjkIabC7rkX9y1yuZRk1gddDIlKrQjNTabSe5r6epvlBWUuLUGcG59NO0sex2hzTqc07HA6QR1Ecy6U41I9zKWpCrZ18Nko7H+9xwk4a6jxdtM43MVYxoPtNz2lrve0g+9V+Zm1MO89jpCrWjqLfF+h3LLfGZKCgkqoWtdJGWACQEsOdI1puAQdRPOrCrNxjijx9jQjXrRpy2PHZyOX8cFf/h6b4JP/kXJpUuCL73HQ+KXl9jQ8RrHTzyTvAD5pXSkN9UF7i4gX5tK0N4vEt6cVTgoLckvAikqCcRXUkYiuhjiYKl2pbII5bmWw+gdzr6opv3Z/E5d8OyjyN1+NLmXeqpiPtEsPvabfeAsznJtVToCnqqcghzTmvbqcOb/ALhAXGD4rvozJPRlbrG3rG0IC2QAgBACA+VGHSqNo+p05azIXLHA2uR5LlOBi5CLlOBi5HkuTAxcj6LyI04VS9dM3yVvS/DXI+eZQf8Am6n5mapgO5U2nqY556vfWxPDwxsW95zmm7buLjouBotpWiFqoyxbLS5y9KrTcIQwx1Y44/QnbsGKshw005P0tS9rQL6Q1jg9zuz0QP8AUs7mSUMOJzZEouVxn7o4+eo97jv1SP38n8lNt2CMt/zT5I5Hluf60q/81J+Iriq9tnpLB/5an+VHSNw2UmlqG/ZbO1w7XMsfwtXXa9llDl1LpYPu+prmX7AMpI7a3SUxPb6I8gFrqr/F8DrsJPQJL8x2fEKOGeMxVEbZInWu14zmGxuLg9YC7Gk9TPNU5yg86DwZUjJDCv8AAU/y2rHo4cDfptz8b8T5tqrCRwGgB5A8VXNaz2UZdVGG6E4iuhGIXUmOJHquZZwOS6ew+g9zn6opv3R/E5d8Oyjytz+LLmXdTykR/wDOZ+ILI0GwSx3CAq6qnQFRVU5BDmHNe3SDs6jtCAu8GxMTNzXejK3Q4f8A7mQFogBACA+T2O0qlaPpkJazIXLHA2uQi5TgYuQi5TgYuR5JU4GLkfR2Q5/qml/yzfJWlLsI8Ff/AM1U/Mzkcm6lipbYSxtJ5xC248brj0iZ6RZGtVrwfianiWJTVMpmqZXSyu1uebm3MBsHUNC1Sbk8WWFKnClHNgsEdu3G/qkf5iT/AGrut+weUyx/NPkjmGVmCVk2K1IhpJpM+qkzS2JxabvOm9rW69S5qkJObwRd2lzShbQzpJYJbzr+5zk2/DqERzW4RK8yyAHODCQAGA89gB7yV10YZkcDzuULpXFbOjsWpHIsexVtXlDv0Zzo+GRMYRpBaxzWAjqObf3rlk86pj3l9QpOlZZr25rfidV3XPqWfvRf+8xdVfsMosl/zMfn6HzyuA9YK6kjELoRiK6EYiupIxMNTzLOBy3O4+hNzn6opv3R/E5d0Oyjy1z+LLmXtS30mOsSGSNeQNZsb6FkaSWcfYP7iX4W/mQHl2M07vWLmH9uNwHiAUBieY5BeN7Xj9kgoCtqInMcJI9EjdWxw9koDYsKxBs8ecNDhoIOsHnBQE5ACA+S43aVTtH0aEtZkuowNrkK6GOcIlSY4iJQjE7Zkrl7hcGHQQTVebNHAGObvMrrOA0i4YQV3wrQUUmzyl1k65nXlOMdTfFfc4hdcJ6fEV1JGJ1vczyzw6iw4QVdTvc2/Pdm71K/QbWN2tI5l10akYxwbPPZRsq9avnwjisFvX3Npk3TsGA0Vhd1CCa/3sC29PDicCyZc/D5r7mk5bbqnCInU2GsfGx4LXzSWbIWnWI2gnNvtOnqGtaqlfFYRLG0yVmSU6u7d9znODztjqoZHmzGTse42Js1rwSbDqC546mi2rJypyS3pnWd0XLjDKzC5qelqt8neYy1u8ysvmyNcdLmAageddVWpGUWkyisbKvSrxlOOCWO9cOZxm65C/xFdSRiCAEIEgMNRzLOBzXG4+hdzn6opv3R/E5d0Oyjy1z+LLmbIsjSFkB5MYOsICNNh0btNrO2jQR7wgI8kczOffWbHaHjsdz+9AYaeq3qTfor21SMOh1ttto+/wByA2+nmEjQ5puCEBlQHyK19iqpo97Gpg8T1v42KM0zddCM42KcwxdwjyZxsU5hi7hcBGcbEzDF3K4HnhA2KcwxdyuAjUDYpzDF3UeAjUjYmYY6VHgLhI2FTmEaUuAcJGxMwjSlwFwgbEzBpK4BwgbEzCNJXAN/GxTmDSVwFv42JmEaQuAb+NiZg0hcA38bEzBpC4Bv42JmjSFwDfhsTNGkLgeJX3WSWBqq1FPA+iNzn6opv3R/E5dkOyjzVz+LLmbGsjSCAEAIAQESqog70m6HjUQgJOBOdG7e3ajpGwbbIC9QGincowroXfNk/MtXQw4Hd7xufi8l9hcU+FdC75sn5lPQw4Ee8bn4vJfYXFNhXQu+bJ+ZOihwI94XHxeS+wcU2E9C75sn5k6KHAjT7j4vJfYXFLhPQu+dJ+ZOijwGnV/i8kRcR3KsKZE5zYXXAvysn5lPRx4EabX+LyR5ZuVYUQDvLtIH97J+ZOjjwI0yt8XoPipwroXfNk/MnRx4DTK3xeguKrCuhd82T8ydHHgNMrfF6C4qsK6F3zZPzJ0ceA0yt8XoHFVhXQu+bJ+ZOjjwGmVvi9BcVeF9C75sn5k6OPAaZW+L0DirwvoXfNk/MnRx4DTK3xeguKzC+hd82T8ydHHgNMrfF6GoZZ5MYdRyCCCnvIWB7nOlkIaCSAAM7XoJ09S4bqsqTzYrWeiyPZVLuDq1ZvDHBJYa/LYZK3c7hpqSKscwztzWuniLnNLQ+xuxzSNVwDe+1ZSUoU1PbxRrozo3NzO2TzXi1CW3HDinx2rDDgbJSbmuESxtljjcWSND2nfZNRFx9pdUYwkk0UtWvcUpypzetPB7Nxl4rcL6F3zZPzLLo48DXplb4vQXFbhfRH5sn5k6OPAaZW+L0NrwrDo6WBlPCLRRizQSXWF76z2rJLA0Sk5PFkqykxBAJACAEAIDHe08fWXeQQF+gBACAEAIAQELGeQf3SgPMXqjujyQDsgBAKyASAVkArIBWQHH8v3l2Izg/ZDGjs3pp/mVR3j/AMZ/I+iZBio2NP5v/czrLqdr4t7eLsczMIOotIsR4K7zU1gz5+qkoVM+L1p4/Mrck6Z0VDFG83cwOF+rfHW+6y1W8XGmk/3rOzKtWNW7nOOx4eiLay3FeKyALIBWQCQCsgEgBACAxHl4u13kEBsCAEAIAQAgBAQsZ5B/dKAUQ9Ed0eSA9WQCQCsgEgCyAVkArIDkO6JDm4jL+2xj/wCAN/2qkvVhWb5H0L2fnnWUO5teeP1Or00odE199BYHX6iLq6i8UmeBqQcajj3teYU5BY0tFmloIGy4ukdiIqJqbT4mSykwEgFZAKyAVkAWQCsgFZAJAYjy8Xa7yCA2BACAEAIAQAgIWM8g/ulAOIeiO6PJANAFkArIBWQCsgFZAKyA5nup02bVRS9JCWe9jr/9QKqyhHrKXce19mKmNCcOEsfFfoXTcUzcnhK0nOFNwcW15994FvfpXQqmFrj3YfQrHaZ2WXTezPzvl2zbo2WaBsAHgF2LYefk8ZNjspMRIAsgFZAKyASAVkArIAQGB3LxdrvIIDYEAIAQAgBACAhYzyD+6UB6iHojujyQHpAKyASAVkAIBWQCQGmbqNJnUbJQNMMwv3XgtP8AFmLhv4Y00+DPR+zVbNuZU/ij5rX6Yml0OIukpoaDbXtf1Zjs0BvxOcfBcNOpjCNLvPR17VQr1Lv/ALbXzWLx8EkdlKvD5yKyASAVkAkArIAQCsgFZAKyAwP5eLtd5BAX6AEAIAQAgBAQsZ5B/dKAyReqO6PJANACAVkArIBIBWQCQFZlNRcIopogLudES3vN9Jv3gLVXhn03E7cnV+guqdR7E1jyep+RyXJAs/WFOZDZm+j4rHe/481U1th0scT3uVlPQquZtw8t/lidrsr4+aisgFZACASAVkAkArIBIAsgI8nLxdrvIIC+QAgBACAEAICFjPIP7pQGWL1R3R5ID1ZAKyAVkAkAWQCsgEgKHLbFeC0L3NNpZPoo9uc4G5HY3OPuXPc1Ojpt79haZHtNJuoxa6q6z5L7vBHGgxzQ1wBbfSx1reqbXaeoj7lR61rPomMZYx28Vz480dtybxUVlIyceuRmvA+zI3Q4fzHUQr+jVVSCkfNMo2jtbiVLdtXJ7PtzLNbTiFZAJAJAKyALIBWQCsgFZAR5eXi7XeQQF6gBACAEAIAQELGeQf3SgM0XqjujyQHqyALIBWQCsgFZAJAKyA5Pui4m6prRTQ+k2A70APtzPIzv9re0OVPeVOkqZi3ep7rIFqre1daepy18orZ9X4Gy5Q5Ih2GRwwi9RSMzm2GmQnTM3/UbuHWAuutbY0VFbV+2U1hlhxvpVKj6lR6+74X8tnLE1PIHHxSVG9yutTVBAN9Ub9TX9Q5j7jzLjs6/RyzXsZfZcyfpNHPguvHzW9fVfqdcsrk8AKyALIBWQCsgFZAJAKyAEBFm5aLtd5BAXqAEAIAQAgBAQsZ5B/dKAkQj0W90eSA9WQCsgFZAJAFkAkBU5UYsKKkfPozwM2MH7UjtDfcNZ6gVqr1ejg5Hdk6zd3cRpbtr5Lb9uZzvc2ws1FaaiS7mU/pknTnTOvm32n1nHrzVW2VPPqZ73ep6z2gulQtlRjqc9XKK2/ReJ1dW54U5huiZMGJ5rIG/QSG8rQOTeft29l3PsPboqry3wfSR2bz2uQcqdJFW9R9Zdl8Vw5rzXItdz/KkStFHUu+maLRPceVaPsE+0B4jrC3WdznLMlt3HBl3JPRt3FJdV9pcHx5PyfcbxZd55kVkArIBWQBZAKyAVkAkBFn5aLtd5BAXiAEAIAQAgBAQsZ5B/dKAkw+o3ujyQHqyALIBIBIBWQCQHJd0rGTUVYpoznRUxzbN058x9a222ho685U97Vz55i2L1Pdez9l0Fv009s9fKO7x28sDoGSWDcCo2REfSn6SQjnkdrF+e2hv+lWVvS6OCj4nlcqXml3Mqi7OyPJffb8y4stxXniSNrmlr2hzXAggi7XA6CCOcKGsdTJjJxaaeDRyrLHI59I41FIC6lBziASZKc6731lo9rWOfaqm5tHT68Nnoe4yTlmFylRr6p7O6X692/dwLTJbL4WEOImx1Ce2g7N9A1H9oaNtta3W96n1anicWU/Z54upa/OP/r9vDHYb/G4OaHMIc0i4LTdpG0Ea1Yp460eUknF4SWDMctTGz15Gt7zw3zKhyS2syjSnLsxb+TIj8aoxrq4B2zs/7rB1qa/qXijerG5eylL+1/YceLUrtDKqFx2CZhPmiqweyS8SJWdxHtU5L/xf2JbSCLggjaDcLYc7TTwYIQFkBEqOWi7XeQQF2gBACAEAIAQELGeQf3SgJUPqN7o8kB7QCsgEgFZACApcrsZFDRvmFt9PoRA88jtWjYNLj1Baa9Xo4ORYZMsnd3Eaf9O2XJffZ8znu5tghqao1Mt3RU7s67tO+THS2+23rHrzVXWVLPnnvd6nqsv3qoUOhhqc9XKP67OWJ1mytzwpBxDF6Wm/tFRHEdjngPPY3WfBYTqQh2mdNCzr1/woN8lq8dhrVfuj0MfJNkmO0M3pni+x+5csr6mtmst6Ps3dz7bUfni/L7lO7L6vqP7FQAgm1wySq/CGgfetWmVZdiH1O9ez9nR/mK3nGPriUn/COJ1EhkNGIs83OlkEYPUwG48Fzu1rTeObh5Fl74sKEFBVc7DnJ+OH1KjEKWqpXbxUCSLWQwuIjdtLLGzu0LRONSn1ZYosKFW3uV0tLCXfv+e9fMz4HhtFM61TWcGdfRnQAxn/AJudYe8BZ0oU56pSw+X1NN7c3VFY0aWevza/7cPRs3WHc1piA4VcjmkXBYI809YNjddyyfT4nnJ+01dPDo0n34/oN+5lT81VL72scPIKfd8NzZC9qK++nHz+5CkyEraU75h9ZdwN80Xp3H7yHe+wWt2dSGunL6HQsv2lysy6pauPa+ia+Ws2zJXEZqinPCmFlVDIYZQW5vpABwNutrmnRo06NC7aE5Sj1tq1Mocp21KhW/wXjCSUo79TxXk0+/jrLiy3FcRKnlou13kEBdIAQAgBACAEBCxnkH90oCVD6je6PJAe0AIAQCsgFZAcZ3Qcd4ZWFkbv6PTkxs0+i59/pH9lxYdTb86pbyt0k8FsR9AyJY6Nb50l1pa33LcvrzfcX2C5SbzTMpMHopKtzPWmLDHC6Q6XO26+ZxbosumnXzYqFKLffuKy7yb0taVe+qqCeyOOLS3L/jEzyYNjtb/aqttJEfsROs4dVo9fvesuiuKnalgjUrzJNp+FTc3xf6/SJIoNzSkZpnlkncddiIWE85s3T/EpjYU12m2aq/tLcy1U4qK8X56vI2GhyboYNMVJGHD7RYHv+J1yumNCnHZFFTWyld1u3UeHDHBeC1Fnbm5ltOIVkBgrKOKZhjmjbJGdbXtDm/esZRUlg0bKVapSln05NPijTMX3N4H+lRymA+w+8sXuN7t8T2LiqWEH2HgeitfaWrDVXjnd61P7PyNbGA4zh5LqcPzdZNM/foz2xHX72rm6G4o9nyLfT8mXywq4Y/6lg/7v/omU+6LVwnMq6dj3DbnUsnvBB8gs431SOqcfoc9T2btqvWoTaXykvp6lozdNpyNNLLnHQA1zHAnYDf8Aktyv4PczhfsvXX/Ujh8/35m2YRNLJA2WePeZJLu3vnjaTZjXHndmgX6zZdlNtxxksMShu6dOnVdOnLOS1Y8Xvw7sdhNsszmIdVy0Pa7yCAuUAIAQAgBACAhYzyD+6UBKh9RvdHkgPaAEAICHiWJwUzQ6eQMzjmtHrPkdzNYwaXHqAWE5xitZvoW1WvLCmscNvBLi3sS5mt5dZSOpqPNaDHVVILWNJG+Rs+291tRANhYnSRsK5rqvmU+9ltkfJqr3OL1whrfBvcuX0NX3NMmmVD3VVRGH08foMa9ucyR/OSDrDR956ly2VBSefJai59oMpSoxVGk8JPW2tqX6+nM6q1gaLNAAGoAWA9ytjxTbbxYWQgSALIBWQCQCsgFZAJAeJI2uFntDhscA4feoax2kxk464vAxRUULDnMhY121sbWnxAUKMVsRslWqSWEpNrmyjyjZeQb4WBmYMwzZogDs2TPuXAgOvvPXa9tGctFbbr89m/8AT94llk94QebjjjrwxzsMY4bNeHa7sduvNJ+BA70bAiLP+iBFrMzG3sOZufvlraLWtostlLZ3bv3zxOS9w6RfFh1ueL88MMd+OOOvEzVfLQ9rvILacZcIAQAgBACAEBCxnkH90oCVD6je6PJAe0AIDTsqMtRDJwSgZwitc7M0elHG7Ybes7q5uci1lx1rrNeZDXIvsnZGdWHT3Dzaa197X0Xfv3GTCMFbRsdiOKzb9WNYXOkf6TYG29SIbebQNN7DXpyhSVNdJUeL9DG5vHdSVpZxzaeOCS/qfGX682c6qJJ8ZxH0RZ0pzWg6WwQt06ewEk7SetVrcrir+9SPVwjRyXZ69kdv+qT+/kuR2jDKCOmhZBCLRxtzRtO0naSbk9ZV1CChFRR8+uK869SVSe1klZGk8yPDWlziGtaCSSbAAaSSUBT0GVeG1ErYafEKeWZ981kc7HvdYEmzQdOgE+5AXFkArIDWsCy7wyvqODUdSZJ81zs0wSx6G+sc57AOfagNjQBZAUeUmVdDhuZw+cxb9nZlopJc7Ntncm029Ya9qAscOroqmBlRA7PhmYHsdYtzmnSDZwBHvQEhAJACAg1nLQ9rvIIC4QAgBACAEAICFjPIP7pQEqH1G90eSA9oDQN0bK50N6OkfaYj6WRp9KMEaGN2OI035ha2k3FfeXLj1I7d56fIWSVV/wAxWXV/pXHvfcvN9y1zdz7JMUcYqKhv9LkboB/uGH7I/aPOfdzadlpbdGs6W30OfLeVXcz6Km+ov9z48uHjy1XdEyo4XLwWmN6aJ+kt07/INAtbW0HVtOnYuS7uOkeZHZ6l1kPJmjQ6equu1/avu9/BauJuOQGTPAoN8mH9LmAL+fe262xjzPX2BdlrQ6KOL2soMtZS0urmQfUjs73x+3dzZta6ylBAaxum4hwbBauQGzjAYmnnzpSIhb3vQHzxkjI6jxGgqXaGSTscDq+jMz6aT8L/ALlJJ9W2UEGIzMz97z274RfNzhnkbc1AfO+4l9ej/Lz+bVIPolxAFybAaSToA7SoB4hmY8Z0b2vbtY4OHiEBx39Ij/wX/P8A+kgN93P5mMwWhz3tZnUkYGc4Nuc3UL60BsxCAxTzMjGdI9rG6rvcGDxKA9NIIuDcHSCDcHsKAhVvLQ9rvIIC3QAgBACAEAICFjPIP7pQEqH1G90eSA9OOg2FzbxQlbTjmQtKKmvfVVzw1tPeeUyEMG+ucc3OztQBDj1ZoVPbRz6rnPdrPe5YquhaRoW61y6qw19VLXhhx1L5ss8tsut/BpcPJ3t3ovlAIdJfRmRDXY6r6zzbTsubvO6lM48k5D6Jqvc7VrS4d7+27eWGQGRRhIq61lpRpiiP93+28e1sHN26s7S0zevPbuRy5ayyqidCg+r/AFPj3Lu4vfy29BVieXBACA5d+kFX5mGwwA6Z6oEjayNrnH+IxoDnWX2EmnwrB5WDNc+heSRos9xZUN995nnxUg7XlHlVwfAjicVi99NG+K+lu+TBojuOcBzwT1AqAcNyPyQxHFjPX089p6d4eJZXOM01RbPzWvGogZuk6PSaNtpJJ24c7Oxxp200x2a81QQWG6Pi1TjONjCKeTNpmTina253p0g0zSyAetm2cAP2NGkoCoq4KrJTFmiObfI8xkrsxu9MqYCSHsey59IZr7aTY2PPZAbV+kJIHCgc03a5s7gdoIhIKA02vyOr5sHjxaaRslPFG1jInXMkVM05jHt5gL6ba7HOJvoUknStxvKkvwqdtXIXDDfSznHOdwcsL23J12zJAOoBQQaLguEVeVdfPNU1G8xRNDhdu/NhDyRFDGy4AFmkk89tp0SC33HcUnosUlwed94i6VgZcljJ4SSTHfUHNa89dmlQDsNdy0Pa7yCAtkAIAQAgBACAhYzyD+6UBKh9RvdHkgPaApcayVoa051RADJ7bCY5PeW+t77rTUoU6naRYWmVLq1WFOerg9a89nyFg2SlDRuz4IBvvM95Mrx3S71fdZKdvTpvGKJusq3Vys2pPVwWpeW35l2txXAgBACA4J+kLW75X09MNUNM5+jbM+1u20LfEIDV8rcsK3EKaGnqqWOGGmcDG6OGWNwswsDSXvItbq5gpJNuxitdPkRTnninZA7qEczmMv7gxQQbVuAkfqh9tfDZL9uZHb7rIDnu4j9fD/LzebVIHkNoyu+k9bh1Z8WbP/8AagFn+kORw6m28Fffs3zR/NSSY915rhh2Dh/rijIdfXnb1Bf71AN0aR/wXp1fqc+O96PvQg5vufNd+qcbLb24DGNHZNf7roCJuf0WNzNm/Uk+9Brmb6BKyMkkOzD6QN9TlJJt2RuQOMQ4zDX17WECSSSWTfmPe4uie2+aNdy4alBB1mv5aHtd5BAWqAEAIAQAgBAQsZ5B/dKAlQ+o3ujyQHtACAEAIAQAgBAfP2N0k1fleLwyby2tiZnGNwjzKcNL/StaxLH+KA6huuYc6pwSoaxpdIwMmaAM5x3uRrnWA580OHvQGgbnGDS1+T9fhj2OjlMwli31rowHlrHR6x6u+Q6bbSgNVyTxzGcLkmw6kpncIqHZpikhc6WKS2bvjLEAaLaTdugHUNMkltuP4TPS5Qb1NC5u9RzwF2Y7ei5pA9F5FiDmGx51BBJ3S8nqzDMX/W9FGXQPlFQHNYZGxS/3jJQNTXaTfR65F7hAVkNJX5VYo2aWAxUwDI5HsDhBDC0kua17vWe4udYDTd2wXUkmz/pB0sjjQthie9jGT6I4y8N5ENGgaNAKgg07GsYxeloW4DPFaE5pY5sT3TTROIkZGx2pzbm1gL6M3mUknVdzDIs0uESQVzLS1+cZoz6zI3M3tsZ6825OwuI5lBBzCnbi2S9a8sh3yF4zC90bn0tTGDdjs5vqPFzovcXOgjXJJ0fc4y5r8Uq3sqaIQ0rYC9r2RShm+B7RmmV2g3DiQBsKgg3bEOWh7XeQQFqgBACAEAIAQELGOQf3SgMsVRGGi8jfVH2hsQHvhMfSN+IIA4TH0jfiCAOEx9I34ggDhMfSN+IIA4TH0jfiCAOEx9I34ggDhMfSN+IIA4TH0jfiCAOEx9I34ggDhMfSN+IIA4TH0jfiCAOEx9I34ggDhMfSN+IIA4TH0jfiCAOEx9I34ggFwmPpG/EEAcIj6RvxBALhMfSN+IIBGpj6RvxhAQa6Rrpoc1wOl2og8wQFsgBACAEAIAQGOeIPaWnUUBqNVkDTSPLi0XJ2IDDxdUvsjwQBxdUvsjwQBxdUvsjwQBxdUvsjwQBxdUvsjwQBxdUvsjwQBxdUvsjwQBxdUvsjwQBxdUvsjwQBxdUvsjwQBxdUvsjwQBxdUvsjwQBxdUvsjwQBxdUvsjwQBxdUvsjwQBxdUvsjwQBxdUvsjwQBxdUvsjwQBxdUvsjwQFxgWTEVIbxiyA2BAf/Z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w8PDhUPDQ4VEA0QEBgRFRQQEBcODhAUFxYaFhQVFBQYHSgsGBsmHBQVITEkJSkrLjAuGB8zODMtNyotLisBCgoKDg0OGhAQGi0mHiQsLCwsMDIsLCwsLCwsLywtLC8sLCwsLy0sLCwvLCwsLCwtLSwsLCwsLC8sLywsLCwsLP/AABEIAOgA2gMBEQACEQEDEQH/xAAcAAACAgMBAQAAAAAAAAAAAAAAAQQFAwYHAgj/xABQEAABAwIBBQwGBgYIBAcAAAABAAIDBBEFBhIhMVEHExQXM0FTYXFykbEiMlKBkpMjNUKhstIIFWJzosEkJTRDVHSCwhaDw9FEY2Sz0+Hw/8QAGwEBAAIDAQEAAAAAAAAAAAAAAAEFAgMEBgf/xABAEQACAQIBCAcGBAQFBQAAAAAAAQIDBBEFEhQhMUFRcRMiMmGRobEGFVKBwdEzcuHwFjRCkiMkYqLxQ2OC0uL/2gAMAwEAAhEDEQA/AO4oAQAgBACATnWFzqQEbhzOvwQBw5nX4IA4czr8EAcOZ1+CAOHM6/BAHDmdfggDhzOvwQBw5nX4IA4czr8EAcOZ1+CAOHM6/BAHDmdfggPJxGO9jo7UBKY8EXBQHpACAEAIAQAgBACAEAIAQAgBAQ8WcRC4jXYoCvZqHYEA0AIAQAgBACAEAIAQAgBAY54s4daAiUtdJE4gelm62c9vaZt7EBsNDWsmbnMN/MICSgBACAEAIAQAgOF8ZuKdJH8lqqtLqHv/AOHrLg/EOM7FOkj+S1NLqD+HrLg/EXGdinSR/Jaml1CP4fsuD8Q4zsU6SP5LU0uoR/D9lwfiLjPxTpI/ktU6XUI9wWXB+Jjn3SsTe0tdJHYix+hamlVCPcFnwfiYhuiYiNGez5TU0qoR7gs+D8WHGLiXtx/Kap0qoR7hs+D8WLjFxL22fKamlVCPcVnwfiLjGxLpI/lNU6VUMfcVnwfiLjGxLpI/lNTSahHuO04PxFxj4l0kfyWppNQj3JacH4i4yMS6SP5LVOk1DH3JacH4hxkYl0kfyWppNQj3LacH4nnjJxPpI/ktU6RMx9zWvB+IuMrE+kj+S1NImR7nteD8RcZeJ9JH8lqnSJmPui14PxFxl4n0kfyWqdImR7ptuD8RcZmJ9JH8lqdPMx91W3B+J0zAqmWqw+CreQahzM4kDNa7SQRYcxAXZBtxTZ526pxp1pQjsTLBucLT05sXC5B9V20O2HmusjQX2F4o2YW9WQaHNOsFAWCAEAIAQAgBAfLUZ0qgew+uU31jKsDeF1IxFdMCM4RcpwMXI3nCNzWeqpo6htVG1szA8AtcSL8xsuyFm5RUsTzdz7R06NWVJwbweG1EmXcmqrehVxF3MHB7QffY+Sy0KXE0r2opN64S8jSsfwSpoJd6qo81xF2kHOjeNrXc/muadKUHhIubW+pXUM+k/uuZfZLZAzYhTcIjqGRtL3MzXNcT6NtOjtW6lbOcccSuvstwtavRuLerEs5tySrA+jqoXHY4PYPENK2OzluZyR9paLfWhLyf2NTyjyVrcPINTF9G42EjDnxE7M7mPUbLTOjKG0srXKVC6/Devg9T/fIqaKEyysiBsZJGsBOoFxAv96wjHF4HRVq5kHLgmzoZ3IKn/GRfA9dehvief/iKHwPxQuJ+p/xsXwPTRHxI/iGHwPxRzvE6UwTyQOcHGGV8RI0BxY4tJHguZxwbRdUqvSQjPik/Ei3TAyzhZyEZws5SY4mGd2pZxRzV5bDvu59pwmm/dn8RVjT7KPGXn48+Za0TLPfFzco336HffbxWZzGKqpyHZ8ZzZG6jt6jtCAuMIxUS+g8ZsrdYPmNoQFqgBACAEAID5XjOlUL2H1im+sZi5Y4G9yPJcpwMXI8lyYGDkIuU4GLkfQ+RR/qqmP8A6dvkrij+GuR83ylrvKn5maDk9upVUlVFFVRRGGWRsZMbXMe0uIAdpcbgE6rLmp3UnJJovbvINGFGU6cniljrww1fI2jdaoWSYU+Qj06d7JGnnF3hjh2Wd9wW65jjTx4FZkOs4Xaitkk0/DH6GPcf+qh+/k/klr+GTl143b5IocY3UamlrpoHU0UkMMzoxYvjkIabC7rkX9y1yuZRk1gddDIlKrQjNTabSe5r6epvlBWUuLUGcG59NO0sex2hzTqc07HA6QR1Ecy6U41I9zKWpCrZ18Nko7H+9xwk4a6jxdtM43MVYxoPtNz2lrve0g+9V+Zm1MO89jpCrWjqLfF+h3LLfGZKCgkqoWtdJGWACQEsOdI1puAQdRPOrCrNxjijx9jQjXrRpy2PHZyOX8cFf/h6b4JP/kXJpUuCL73HQ+KXl9jQ8RrHTzyTvAD5pXSkN9UF7i4gX5tK0N4vEt6cVTgoLckvAikqCcRXUkYiuhjiYKl2pbII5bmWw+gdzr6opv3Z/E5d8OyjyN1+NLmXeqpiPtEsPvabfeAsznJtVToCnqqcghzTmvbqcOb/ALhAXGD4rvozJPRlbrG3rG0IC2QAgBACA+VGHSqNo+p05azIXLHA2uR5LlOBi5CLlOBi5HkuTAxcj6LyI04VS9dM3yVvS/DXI+eZQf8Am6n5mapgO5U2nqY556vfWxPDwxsW95zmm7buLjouBotpWiFqoyxbLS5y9KrTcIQwx1Y44/QnbsGKshw005P0tS9rQL6Q1jg9zuz0QP8AUs7mSUMOJzZEouVxn7o4+eo97jv1SP38n8lNt2CMt/zT5I5Hluf60q/81J+Iriq9tnpLB/5an+VHSNw2UmlqG/ZbO1w7XMsfwtXXa9llDl1LpYPu+prmX7AMpI7a3SUxPb6I8gFrqr/F8DrsJPQJL8x2fEKOGeMxVEbZInWu14zmGxuLg9YC7Gk9TPNU5yg86DwZUjJDCv8AAU/y2rHo4cDfptz8b8T5tqrCRwGgB5A8VXNaz2UZdVGG6E4iuhGIXUmOJHquZZwOS6ew+g9zn6opv3R/E5d8Oyjytz+LLmXdTykR/wDOZ+ILI0GwSx3CAq6qnQFRVU5BDmHNe3SDs6jtCAu8GxMTNzXejK3Q4f8A7mQFogBACA+T2O0qlaPpkJazIXLHA2uQi5TgYuQi5TgYuR5JU4GLkfR2Q5/qml/yzfJWlLsI8Ff/AM1U/Mzkcm6lipbYSxtJ5xC248brj0iZ6RZGtVrwfianiWJTVMpmqZXSyu1uebm3MBsHUNC1Sbk8WWFKnClHNgsEdu3G/qkf5iT/AGrut+weUyx/NPkjmGVmCVk2K1IhpJpM+qkzS2JxabvOm9rW69S5qkJObwRd2lzShbQzpJYJbzr+5zk2/DqERzW4RK8yyAHODCQAGA89gB7yV10YZkcDzuULpXFbOjsWpHIsexVtXlDv0Zzo+GRMYRpBaxzWAjqObf3rlk86pj3l9QpOlZZr25rfidV3XPqWfvRf+8xdVfsMosl/zMfn6HzyuA9YK6kjELoRiK6EYiupIxMNTzLOBy3O4+hNzn6opv3R/E5d0Oyjy1z+LLmXtS30mOsSGSNeQNZsb6FkaSWcfYP7iX4W/mQHl2M07vWLmH9uNwHiAUBieY5BeN7Xj9kgoCtqInMcJI9EjdWxw9koDYsKxBs8ecNDhoIOsHnBQE5ACA+S43aVTtH0aEtZkuowNrkK6GOcIlSY4iJQjE7Zkrl7hcGHQQTVebNHAGObvMrrOA0i4YQV3wrQUUmzyl1k65nXlOMdTfFfc4hdcJ6fEV1JGJ1vczyzw6iw4QVdTvc2/Pdm71K/QbWN2tI5l10akYxwbPPZRsq9avnwjisFvX3Npk3TsGA0Vhd1CCa/3sC29PDicCyZc/D5r7mk5bbqnCInU2GsfGx4LXzSWbIWnWI2gnNvtOnqGtaqlfFYRLG0yVmSU6u7d9znODztjqoZHmzGTse42Js1rwSbDqC546mi2rJypyS3pnWd0XLjDKzC5qelqt8neYy1u8ysvmyNcdLmAageddVWpGUWkyisbKvSrxlOOCWO9cOZxm65C/xFdSRiCAEIEgMNRzLOBzXG4+hdzn6opv3R/E5d0Oyjy1z+LLmbIsjSFkB5MYOsICNNh0btNrO2jQR7wgI8kczOffWbHaHjsdz+9AYaeq3qTfor21SMOh1ttto+/wByA2+nmEjQ5puCEBlQHyK19iqpo97Gpg8T1v42KM0zddCM42KcwxdwjyZxsU5hi7hcBGcbEzDF3K4HnhA2KcwxdyuAjUDYpzDF3UeAjUjYmYY6VHgLhI2FTmEaUuAcJGxMwjSlwFwgbEzBpK4BwgbEzCNJXAN/GxTmDSVwFv42JmEaQuAb+NiZg0hcA38bEzBpC4Bv42JmjSFwDfhsTNGkLgeJX3WSWBqq1FPA+iNzn6opv3R/E5dkOyjzVz+LLmbGsjSCAEAIAQESqog70m6HjUQgJOBOdG7e3ajpGwbbIC9QGincowroXfNk/MtXQw4Hd7xufi8l9hcU+FdC75sn5lPQw4Ee8bn4vJfYXFNhXQu+bJ+ZOihwI94XHxeS+wcU2E9C75sn5k6KHAjT7j4vJfYXFLhPQu+dJ+ZOijwGnV/i8kRcR3KsKZE5zYXXAvysn5lPRx4EabX+LyR5ZuVYUQDvLtIH97J+ZOjjwI0yt8XoPipwroXfNk/MnRx4DTK3xeguKrCuhd82T8ydHHgNMrfF6C4qsK6F3zZPzJ0ceA0yt8XoHFVhXQu+bJ+ZOjjwGmVvi9BcVeF9C75sn5k6OPAaZW+L0DirwvoXfNk/MnRx4DTK3xeguKzC+hd82T8ydHHgNMrfF6GoZZ5MYdRyCCCnvIWB7nOlkIaCSAAM7XoJ09S4bqsqTzYrWeiyPZVLuDq1ZvDHBJYa/LYZK3c7hpqSKscwztzWuniLnNLQ+xuxzSNVwDe+1ZSUoU1PbxRrozo3NzO2TzXi1CW3HDinx2rDDgbJSbmuESxtljjcWSND2nfZNRFx9pdUYwkk0UtWvcUpypzetPB7Nxl4rcL6F3zZPzLLo48DXplb4vQXFbhfRH5sn5k6OPAaZW+L0NrwrDo6WBlPCLRRizQSXWF76z2rJLA0Sk5PFkqykxBAJACAEAIDHe08fWXeQQF+gBACAEAIAQELGeQf3SgPMXqjujyQDsgBAKyASAVkArIBWQHH8v3l2Izg/ZDGjs3pp/mVR3j/AMZ/I+iZBio2NP5v/czrLqdr4t7eLsczMIOotIsR4K7zU1gz5+qkoVM+L1p4/Mrck6Z0VDFG83cwOF+rfHW+6y1W8XGmk/3rOzKtWNW7nOOx4eiLay3FeKyALIBWQCQCsgEgBACAxHl4u13kEBsCAEAIAQAgBAQsZ5B/dKAUQ9Ed0eSA9WQCQCsgEgCyAVkArIDkO6JDm4jL+2xj/wCAN/2qkvVhWb5H0L2fnnWUO5teeP1Or00odE199BYHX6iLq6i8UmeBqQcajj3teYU5BY0tFmloIGy4ukdiIqJqbT4mSykwEgFZAKyAVkAWQCsgFZAJAYjy8Xa7yCA2BACAEAIAQAgIWM8g/ulAOIeiO6PJANAFkArIBWQCsgFZAKyA5nup02bVRS9JCWe9jr/9QKqyhHrKXce19mKmNCcOEsfFfoXTcUzcnhK0nOFNwcW15994FvfpXQqmFrj3YfQrHaZ2WXTezPzvl2zbo2WaBsAHgF2LYefk8ZNjspMRIAsgFZAKyASAVkArIAQGB3LxdrvIIDYEAIAQAgBACAhYzyD+6UB6iHojujyQHpAKyASAVkAIBWQCQGmbqNJnUbJQNMMwv3XgtP8AFmLhv4Y00+DPR+zVbNuZU/ij5rX6Yml0OIukpoaDbXtf1Zjs0BvxOcfBcNOpjCNLvPR17VQr1Lv/ALbXzWLx8EkdlKvD5yKyASAVkAkArIAQCsgFZAKyAwP5eLtd5BAX6AEAIAQAgBAQsZ5B/dKAyReqO6PJANACAVkArIBIBWQCQFZlNRcIopogLudES3vN9Jv3gLVXhn03E7cnV+guqdR7E1jyep+RyXJAs/WFOZDZm+j4rHe/481U1th0scT3uVlPQquZtw8t/lidrsr4+aisgFZACASAVkAkArIBIAsgI8nLxdrvIIC+QAgBACAEAICFjPIP7pQGWL1R3R5ID1ZAKyAVkAkAWQCsgEgKHLbFeC0L3NNpZPoo9uc4G5HY3OPuXPc1Ojpt79haZHtNJuoxa6q6z5L7vBHGgxzQ1wBbfSx1reqbXaeoj7lR61rPomMZYx28Vz480dtybxUVlIyceuRmvA+zI3Q4fzHUQr+jVVSCkfNMo2jtbiVLdtXJ7PtzLNbTiFZAJAJAKyALIBWQCsgFZAR5eXi7XeQQF6gBACAEAIAQELGeQf3SgM0XqjujyQHqyALIBWQCsgFZAJAKyA5Pui4m6prRTQ+k2A70APtzPIzv9re0OVPeVOkqZi3ep7rIFqre1daepy18orZ9X4Gy5Q5Ih2GRwwi9RSMzm2GmQnTM3/UbuHWAuutbY0VFbV+2U1hlhxvpVKj6lR6+74X8tnLE1PIHHxSVG9yutTVBAN9Ub9TX9Q5j7jzLjs6/RyzXsZfZcyfpNHPguvHzW9fVfqdcsrk8AKyALIBWQCsgFZAJAKyAEBFm5aLtd5BAXqAEAIAQAgBAQsZ5B/dKAkQj0W90eSA9WQCsgFZAJAFkAkBU5UYsKKkfPozwM2MH7UjtDfcNZ6gVqr1ejg5Hdk6zd3cRpbtr5Lb9uZzvc2ws1FaaiS7mU/pknTnTOvm32n1nHrzVW2VPPqZ73ep6z2gulQtlRjqc9XKK2/ReJ1dW54U5huiZMGJ5rIG/QSG8rQOTeft29l3PsPboqry3wfSR2bz2uQcqdJFW9R9Zdl8Vw5rzXItdz/KkStFHUu+maLRPceVaPsE+0B4jrC3WdznLMlt3HBl3JPRt3FJdV9pcHx5PyfcbxZd55kVkArIBWQBZAKyAVkAkBFn5aLtd5BAXiAEAIAQAgBAQsZ5B/dKAkw+o3ujyQHqyALIBIBIBWQCQHJd0rGTUVYpoznRUxzbN058x9a222ho685U97Vz55i2L1Pdez9l0Fv009s9fKO7x28sDoGSWDcCo2REfSn6SQjnkdrF+e2hv+lWVvS6OCj4nlcqXml3Mqi7OyPJffb8y4stxXniSNrmlr2hzXAggi7XA6CCOcKGsdTJjJxaaeDRyrLHI59I41FIC6lBziASZKc6731lo9rWOfaqm5tHT68Nnoe4yTlmFylRr6p7O6X692/dwLTJbL4WEOImx1Ce2g7N9A1H9oaNtta3W96n1anicWU/Z54upa/OP/r9vDHYb/G4OaHMIc0i4LTdpG0Ea1Yp460eUknF4SWDMctTGz15Gt7zw3zKhyS2syjSnLsxb+TIj8aoxrq4B2zs/7rB1qa/qXijerG5eylL+1/YceLUrtDKqFx2CZhPmiqweyS8SJWdxHtU5L/xf2JbSCLggjaDcLYc7TTwYIQFkBEqOWi7XeQQF2gBACAEAIAQELGeQf3SgJUPqN7o8kB7QCsgEgFZACApcrsZFDRvmFt9PoRA88jtWjYNLj1Baa9Xo4ORYZMsnd3Eaf9O2XJffZ8znu5tghqao1Mt3RU7s67tO+THS2+23rHrzVXWVLPnnvd6nqsv3qoUOhhqc9XKP67OWJ1mytzwpBxDF6Wm/tFRHEdjngPPY3WfBYTqQh2mdNCzr1/woN8lq8dhrVfuj0MfJNkmO0M3pni+x+5csr6mtmst6Ps3dz7bUfni/L7lO7L6vqP7FQAgm1wySq/CGgfetWmVZdiH1O9ez9nR/mK3nGPriUn/COJ1EhkNGIs83OlkEYPUwG48Fzu1rTeObh5Fl74sKEFBVc7DnJ+OH1KjEKWqpXbxUCSLWQwuIjdtLLGzu0LRONSn1ZYosKFW3uV0tLCXfv+e9fMz4HhtFM61TWcGdfRnQAxn/AJudYe8BZ0oU56pSw+X1NN7c3VFY0aWevza/7cPRs3WHc1piA4VcjmkXBYI809YNjddyyfT4nnJ+01dPDo0n34/oN+5lT81VL72scPIKfd8NzZC9qK++nHz+5CkyEraU75h9ZdwN80Xp3H7yHe+wWt2dSGunL6HQsv2lysy6pauPa+ia+Ws2zJXEZqinPCmFlVDIYZQW5vpABwNutrmnRo06NC7aE5Sj1tq1Mocp21KhW/wXjCSUo79TxXk0+/jrLiy3FcRKnlou13kEBdIAQAgBACAEBCxnkH90oCVD6je6PJAe0AIAQCsgFZAcZ3Qcd4ZWFkbv6PTkxs0+i59/pH9lxYdTb86pbyt0k8FsR9AyJY6Nb50l1pa33LcvrzfcX2C5SbzTMpMHopKtzPWmLDHC6Q6XO26+ZxbosumnXzYqFKLffuKy7yb0taVe+qqCeyOOLS3L/jEzyYNjtb/aqttJEfsROs4dVo9fvesuiuKnalgjUrzJNp+FTc3xf6/SJIoNzSkZpnlkncddiIWE85s3T/EpjYU12m2aq/tLcy1U4qK8X56vI2GhyboYNMVJGHD7RYHv+J1yumNCnHZFFTWyld1u3UeHDHBeC1Fnbm5ltOIVkBgrKOKZhjmjbJGdbXtDm/esZRUlg0bKVapSln05NPijTMX3N4H+lRymA+w+8sXuN7t8T2LiqWEH2HgeitfaWrDVXjnd61P7PyNbGA4zh5LqcPzdZNM/foz2xHX72rm6G4o9nyLfT8mXywq4Y/6lg/7v/omU+6LVwnMq6dj3DbnUsnvBB8gs431SOqcfoc9T2btqvWoTaXykvp6lozdNpyNNLLnHQA1zHAnYDf8Aktyv4PczhfsvXX/Ujh8/35m2YRNLJA2WePeZJLu3vnjaTZjXHndmgX6zZdlNtxxksMShu6dOnVdOnLOS1Y8Xvw7sdhNsszmIdVy0Pa7yCAuUAIAQAgBACAhYzyD+6UBKh9RvdHkgPaAEAICHiWJwUzQ6eQMzjmtHrPkdzNYwaXHqAWE5xitZvoW1WvLCmscNvBLi3sS5mt5dZSOpqPNaDHVVILWNJG+Rs+291tRANhYnSRsK5rqvmU+9ltkfJqr3OL1whrfBvcuX0NX3NMmmVD3VVRGH08foMa9ucyR/OSDrDR956ly2VBSefJai59oMpSoxVGk8JPW2tqX6+nM6q1gaLNAAGoAWA9ytjxTbbxYWQgSALIBWQCQCsgFZAJAeJI2uFntDhscA4feoax2kxk464vAxRUULDnMhY121sbWnxAUKMVsRslWqSWEpNrmyjyjZeQb4WBmYMwzZogDs2TPuXAgOvvPXa9tGctFbbr89m/8AT94llk94QebjjjrwxzsMY4bNeHa7sduvNJ+BA70bAiLP+iBFrMzG3sOZufvlraLWtostlLZ3bv3zxOS9w6RfFh1ueL88MMd+OOOvEzVfLQ9rvILacZcIAQAgBACAEBCxnkH90oCVD6je6PJAe0AIDTsqMtRDJwSgZwitc7M0elHG7Ybes7q5uci1lx1rrNeZDXIvsnZGdWHT3Dzaa197X0Xfv3GTCMFbRsdiOKzb9WNYXOkf6TYG29SIbebQNN7DXpyhSVNdJUeL9DG5vHdSVpZxzaeOCS/qfGX682c6qJJ8ZxH0RZ0pzWg6WwQt06ewEk7SetVrcrir+9SPVwjRyXZ69kdv+qT+/kuR2jDKCOmhZBCLRxtzRtO0naSbk9ZV1CChFRR8+uK869SVSe1klZGk8yPDWlziGtaCSSbAAaSSUBT0GVeG1ErYafEKeWZ981kc7HvdYEmzQdOgE+5AXFkArIDWsCy7wyvqODUdSZJ81zs0wSx6G+sc57AOfagNjQBZAUeUmVdDhuZw+cxb9nZlopJc7Ntncm029Ya9qAscOroqmBlRA7PhmYHsdYtzmnSDZwBHvQEhAJACAg1nLQ9rvIIC4QAgBACAEAICFjPIP7pQEqH1G90eSA9oDQN0bK50N6OkfaYj6WRp9KMEaGN2OI035ha2k3FfeXLj1I7d56fIWSVV/wAxWXV/pXHvfcvN9y1zdz7JMUcYqKhv9LkboB/uGH7I/aPOfdzadlpbdGs6W30OfLeVXcz6Km+ov9z48uHjy1XdEyo4XLwWmN6aJ+kt07/INAtbW0HVtOnYuS7uOkeZHZ6l1kPJmjQ6equu1/avu9/BauJuOQGTPAoN8mH9LmAL+fe262xjzPX2BdlrQ6KOL2soMtZS0urmQfUjs73x+3dzZta6ylBAaxum4hwbBauQGzjAYmnnzpSIhb3vQHzxkjI6jxGgqXaGSTscDq+jMz6aT8L/ALlJJ9W2UEGIzMz97z274RfNzhnkbc1AfO+4l9ej/Lz+bVIPolxAFybAaSToA7SoB4hmY8Z0b2vbtY4OHiEBx39Ij/wX/P8A+kgN93P5mMwWhz3tZnUkYGc4Nuc3UL60BsxCAxTzMjGdI9rG6rvcGDxKA9NIIuDcHSCDcHsKAhVvLQ9rvIIC3QAgBACAEAICFjPIP7pQEqH1G90eSA9OOg2FzbxQlbTjmQtKKmvfVVzw1tPeeUyEMG+ucc3OztQBDj1ZoVPbRz6rnPdrPe5YquhaRoW61y6qw19VLXhhx1L5ss8tsut/BpcPJ3t3ovlAIdJfRmRDXY6r6zzbTsubvO6lM48k5D6Jqvc7VrS4d7+27eWGQGRRhIq61lpRpiiP93+28e1sHN26s7S0zevPbuRy5ayyqidCg+r/AFPj3Lu4vfy29BVieXBACA5d+kFX5mGwwA6Z6oEjayNrnH+IxoDnWX2EmnwrB5WDNc+heSRos9xZUN995nnxUg7XlHlVwfAjicVi99NG+K+lu+TBojuOcBzwT1AqAcNyPyQxHFjPX089p6d4eJZXOM01RbPzWvGogZuk6PSaNtpJJ24c7Oxxp200x2a81QQWG6Pi1TjONjCKeTNpmTina253p0g0zSyAetm2cAP2NGkoCoq4KrJTFmiObfI8xkrsxu9MqYCSHsey59IZr7aTY2PPZAbV+kJIHCgc03a5s7gdoIhIKA02vyOr5sHjxaaRslPFG1jInXMkVM05jHt5gL6ba7HOJvoUknStxvKkvwqdtXIXDDfSznHOdwcsL23J12zJAOoBQQaLguEVeVdfPNU1G8xRNDhdu/NhDyRFDGy4AFmkk89tp0SC33HcUnosUlwed94i6VgZcljJ4SSTHfUHNa89dmlQDsNdy0Pa7yCAtkAIAQAgBACAhYzyD+6UBKh9RvdHkgPaApcayVoa051RADJ7bCY5PeW+t77rTUoU6naRYWmVLq1WFOerg9a89nyFg2SlDRuz4IBvvM95Mrx3S71fdZKdvTpvGKJusq3Vys2pPVwWpeW35l2txXAgBACA4J+kLW75X09MNUNM5+jbM+1u20LfEIDV8rcsK3EKaGnqqWOGGmcDG6OGWNwswsDSXvItbq5gpJNuxitdPkRTnninZA7qEczmMv7gxQQbVuAkfqh9tfDZL9uZHb7rIDnu4j9fD/LzebVIHkNoyu+k9bh1Z8WbP/8AagFn+kORw6m28Fffs3zR/NSSY915rhh2Dh/rijIdfXnb1Bf71AN0aR/wXp1fqc+O96PvQg5vufNd+qcbLb24DGNHZNf7roCJuf0WNzNm/Uk+9Brmb6BKyMkkOzD6QN9TlJJt2RuQOMQ4zDX17WECSSSWTfmPe4uie2+aNdy4alBB1mv5aHtd5BAWqAEAIAQAgBAQsZ5B/dKAlQ+o3ujyQHtACAEAIAQAgBAfP2N0k1fleLwyby2tiZnGNwjzKcNL/StaxLH+KA6huuYc6pwSoaxpdIwMmaAM5x3uRrnWA580OHvQGgbnGDS1+T9fhj2OjlMwli31rowHlrHR6x6u+Q6bbSgNVyTxzGcLkmw6kpncIqHZpikhc6WKS2bvjLEAaLaTdugHUNMkltuP4TPS5Qb1NC5u9RzwF2Y7ei5pA9F5FiDmGx51BBJ3S8nqzDMX/W9FGXQPlFQHNYZGxS/3jJQNTXaTfR65F7hAVkNJX5VYo2aWAxUwDI5HsDhBDC0kua17vWe4udYDTd2wXUkmz/pB0sjjQthie9jGT6I4y8N5ENGgaNAKgg07GsYxeloW4DPFaE5pY5sT3TTROIkZGx2pzbm1gL6M3mUknVdzDIs0uESQVzLS1+cZoz6zI3M3tsZ6825OwuI5lBBzCnbi2S9a8sh3yF4zC90bn0tTGDdjs5vqPFzovcXOgjXJJ0fc4y5r8Uq3sqaIQ0rYC9r2RShm+B7RmmV2g3DiQBsKgg3bEOWh7XeQQFqgBACAEAIAQELGOQf3SgMsVRGGi8jfVH2hsQHvhMfSN+IIA4TH0jfiCAOEx9I34ggDhMfSN+IIA4TH0jfiCAOEx9I34ggDhMfSN+IIA4TH0jfiCAOEx9I34ggDhMfSN+IIA4TH0jfiCAOEx9I34ggDhMfSN+IIA4TH0jfiCAOEx9I34ggFwmPpG/EEAcIj6RvxBALhMfSN+IIBGpj6RvxhAQa6Rrpoc1wOl2og8wQFsgBACAEAIAQGOeIPaWnUUBqNVkDTSPLi0XJ2IDDxdUvsjwQBxdUvsjwQBxdUvsjwQBxdUvsjwQBxdUvsjwQBxdUvsjwQBxdUvsjwQBxdUvsjwQBxdUvsjwQBxdUvsjwQBxdUvsjwQBxdUvsjwQBxdUvsjwQBxdUvsjwQBxdUvsjwQBxdUvsjwQBxdUvsjwQBxdUvsjwQBxdUvsjwQFxgWTEVIbxiyA2BAf/Z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ata:image/jpeg;base64,/9j/4AAQSkZJRgABAQAAAQABAAD/2wCEAAkGBw8PDhUPDQ4VEA0QEBgRFRQQEBcODhAUFxYaFhQVFBQYHSgsGBsmHBQVITEkJSkrLjAuGB8zODMtNyotLisBCgoKDg0OGhAQGi0mHiQsLCwsMDIsLCwsLCwsLywtLC8sLCwsLy0sLCwvLCwsLCwtLSwsLCwsLC8sLywsLCwsLP/AABEIAOgA2gMBEQACEQEDEQH/xAAcAAACAgMBAQAAAAAAAAAAAAAAAQQFAwYHAgj/xABQEAABAwIBBQwGBgYIBAcAAAABAAIDBBEFBhIhMVEHExQXM0FTYXFykbEiMlKBkpMjNUKhstIIFWJzosEkJTRDVHSCwhaDw9FEY2Sz0+Hw/8QAGwEBAAIDAQEAAAAAAAAAAAAAAAEFAgMEBgf/xABAEQACAQIBCAcGBAQFBQAAAAAAAQIDBBEFEhQhMUFRcRMiMmGRobEGFVKBwdEzcuHwFjRCkiMkYqLxQ2OC0uL/2gAMAwEAAhEDEQA/AO4oAQAgBACATnWFzqQEbhzOvwQBw5nX4IA4czr8EAcOZ1+CAOHM6/BAHDmdfggDhzOvwQBw5nX4IA4czr8EAcOZ1+CAOHM6/BAHDmdfggPJxGO9jo7UBKY8EXBQHpACAEAIAQAgBACAEAIAQAgBAQ8WcRC4jXYoCvZqHYEA0AIAQAgBACAEAIAQAgBAY54s4daAiUtdJE4gelm62c9vaZt7EBsNDWsmbnMN/MICSgBACAEAIAQAgOF8ZuKdJH8lqqtLqHv/AOHrLg/EOM7FOkj+S1NLqD+HrLg/EXGdinSR/Jaml1CP4fsuD8Q4zsU6SP5LU0uoR/D9lwfiLjPxTpI/ktU6XUI9wWXB+Jjn3SsTe0tdJHYix+hamlVCPcFnwfiYhuiYiNGez5TU0qoR7gs+D8WHGLiXtx/Kap0qoR7hs+D8WLjFxL22fKamlVCPcVnwfiLjGxLpI/lNU6VUMfcVnwfiLjGxLpI/lNTSahHuO04PxFxj4l0kfyWppNQj3JacH4i4yMS6SP5LVOk1DH3JacH4hxkYl0kfyWppNQj3LacH4nnjJxPpI/ktU6RMx9zWvB+IuMrE+kj+S1NImR7nteD8RcZeJ9JH8lqnSJmPui14PxFxl4n0kfyWqdImR7ptuD8RcZmJ9JH8lqdPMx91W3B+J0zAqmWqw+CreQahzM4kDNa7SQRYcxAXZBtxTZ526pxp1pQjsTLBucLT05sXC5B9V20O2HmusjQX2F4o2YW9WQaHNOsFAWCAEAIAQAgBAfLUZ0qgew+uU31jKsDeF1IxFdMCM4RcpwMXI3nCNzWeqpo6htVG1szA8AtcSL8xsuyFm5RUsTzdz7R06NWVJwbweG1EmXcmqrehVxF3MHB7QffY+Sy0KXE0r2opN64S8jSsfwSpoJd6qo81xF2kHOjeNrXc/muadKUHhIubW+pXUM+k/uuZfZLZAzYhTcIjqGRtL3MzXNcT6NtOjtW6lbOcccSuvstwtavRuLerEs5tySrA+jqoXHY4PYPENK2OzluZyR9paLfWhLyf2NTyjyVrcPINTF9G42EjDnxE7M7mPUbLTOjKG0srXKVC6/Devg9T/fIqaKEyysiBsZJGsBOoFxAv96wjHF4HRVq5kHLgmzoZ3IKn/GRfA9dehvief/iKHwPxQuJ+p/xsXwPTRHxI/iGHwPxRzvE6UwTyQOcHGGV8RI0BxY4tJHguZxwbRdUqvSQjPik/Ei3TAyzhZyEZws5SY4mGd2pZxRzV5bDvu59pwmm/dn8RVjT7KPGXn48+Za0TLPfFzco336HffbxWZzGKqpyHZ8ZzZG6jt6jtCAuMIxUS+g8ZsrdYPmNoQFqgBACAEAID5XjOlUL2H1im+sZi5Y4G9yPJcpwMXI8lyYGDkIuU4GLkfQ+RR/qqmP8A6dvkrij+GuR83ylrvKn5maDk9upVUlVFFVRRGGWRsZMbXMe0uIAdpcbgE6rLmp3UnJJovbvINGFGU6cniljrww1fI2jdaoWSYU+Qj06d7JGnnF3hjh2Wd9wW65jjTx4FZkOs4Xaitkk0/DH6GPcf+qh+/k/klr+GTl143b5IocY3UamlrpoHU0UkMMzoxYvjkIabC7rkX9y1yuZRk1gddDIlKrQjNTabSe5r6epvlBWUuLUGcG59NO0sex2hzTqc07HA6QR1Ecy6U41I9zKWpCrZ18Nko7H+9xwk4a6jxdtM43MVYxoPtNz2lrve0g+9V+Zm1MO89jpCrWjqLfF+h3LLfGZKCgkqoWtdJGWACQEsOdI1puAQdRPOrCrNxjijx9jQjXrRpy2PHZyOX8cFf/h6b4JP/kXJpUuCL73HQ+KXl9jQ8RrHTzyTvAD5pXSkN9UF7i4gX5tK0N4vEt6cVTgoLckvAikqCcRXUkYiuhjiYKl2pbII5bmWw+gdzr6opv3Z/E5d8OyjyN1+NLmXeqpiPtEsPvabfeAsznJtVToCnqqcghzTmvbqcOb/ALhAXGD4rvozJPRlbrG3rG0IC2QAgBACA+VGHSqNo+p05azIXLHA2uR5LlOBi5CLlOBi5HkuTAxcj6LyI04VS9dM3yVvS/DXI+eZQf8Am6n5mapgO5U2nqY556vfWxPDwxsW95zmm7buLjouBotpWiFqoyxbLS5y9KrTcIQwx1Y44/QnbsGKshw005P0tS9rQL6Q1jg9zuz0QP8AUs7mSUMOJzZEouVxn7o4+eo97jv1SP38n8lNt2CMt/zT5I5Hluf60q/81J+Iriq9tnpLB/5an+VHSNw2UmlqG/ZbO1w7XMsfwtXXa9llDl1LpYPu+prmX7AMpI7a3SUxPb6I8gFrqr/F8DrsJPQJL8x2fEKOGeMxVEbZInWu14zmGxuLg9YC7Gk9TPNU5yg86DwZUjJDCv8AAU/y2rHo4cDfptz8b8T5tqrCRwGgB5A8VXNaz2UZdVGG6E4iuhGIXUmOJHquZZwOS6ew+g9zn6opv3R/E5d8Oyjytz+LLmXdTykR/wDOZ+ILI0GwSx3CAq6qnQFRVU5BDmHNe3SDs6jtCAu8GxMTNzXejK3Q4f8A7mQFogBACA+T2O0qlaPpkJazIXLHA2uQi5TgYuQi5TgYuR5JU4GLkfR2Q5/qml/yzfJWlLsI8Ff/AM1U/Mzkcm6lipbYSxtJ5xC248brj0iZ6RZGtVrwfianiWJTVMpmqZXSyu1uebm3MBsHUNC1Sbk8WWFKnClHNgsEdu3G/qkf5iT/AGrut+weUyx/NPkjmGVmCVk2K1IhpJpM+qkzS2JxabvOm9rW69S5qkJObwRd2lzShbQzpJYJbzr+5zk2/DqERzW4RK8yyAHODCQAGA89gB7yV10YZkcDzuULpXFbOjsWpHIsexVtXlDv0Zzo+GRMYRpBaxzWAjqObf3rlk86pj3l9QpOlZZr25rfidV3XPqWfvRf+8xdVfsMosl/zMfn6HzyuA9YK6kjELoRiK6EYiupIxMNTzLOBy3O4+hNzn6opv3R/E5d0Oyjy1z+LLmXtS30mOsSGSNeQNZsb6FkaSWcfYP7iX4W/mQHl2M07vWLmH9uNwHiAUBieY5BeN7Xj9kgoCtqInMcJI9EjdWxw9koDYsKxBs8ecNDhoIOsHnBQE5ACA+S43aVTtH0aEtZkuowNrkK6GOcIlSY4iJQjE7Zkrl7hcGHQQTVebNHAGObvMrrOA0i4YQV3wrQUUmzyl1k65nXlOMdTfFfc4hdcJ6fEV1JGJ1vczyzw6iw4QVdTvc2/Pdm71K/QbWN2tI5l10akYxwbPPZRsq9avnwjisFvX3Npk3TsGA0Vhd1CCa/3sC29PDicCyZc/D5r7mk5bbqnCInU2GsfGx4LXzSWbIWnWI2gnNvtOnqGtaqlfFYRLG0yVmSU6u7d9znODztjqoZHmzGTse42Js1rwSbDqC546mi2rJypyS3pnWd0XLjDKzC5qelqt8neYy1u8ysvmyNcdLmAageddVWpGUWkyisbKvSrxlOOCWO9cOZxm65C/xFdSRiCAEIEgMNRzLOBzXG4+hdzn6opv3R/E5d0Oyjy1z+LLmbIsjSFkB5MYOsICNNh0btNrO2jQR7wgI8kczOffWbHaHjsdz+9AYaeq3qTfor21SMOh1ttto+/wByA2+nmEjQ5puCEBlQHyK19iqpo97Gpg8T1v42KM0zddCM42KcwxdwjyZxsU5hi7hcBGcbEzDF3K4HnhA2KcwxdyuAjUDYpzDF3UeAjUjYmYY6VHgLhI2FTmEaUuAcJGxMwjSlwFwgbEzBpK4BwgbEzCNJXAN/GxTmDSVwFv42JmEaQuAb+NiZg0hcA38bEzBpC4Bv42JmjSFwDfhsTNGkLgeJX3WSWBqq1FPA+iNzn6opv3R/E5dkOyjzVz+LLmbGsjSCAEAIAQESqog70m6HjUQgJOBOdG7e3ajpGwbbIC9QGincowroXfNk/MtXQw4Hd7xufi8l9hcU+FdC75sn5lPQw4Ee8bn4vJfYXFNhXQu+bJ+ZOihwI94XHxeS+wcU2E9C75sn5k6KHAjT7j4vJfYXFLhPQu+dJ+ZOijwGnV/i8kRcR3KsKZE5zYXXAvysn5lPRx4EabX+LyR5ZuVYUQDvLtIH97J+ZOjjwI0yt8XoPipwroXfNk/MnRx4DTK3xeguKrCuhd82T8ydHHgNMrfF6C4qsK6F3zZPzJ0ceA0yt8XoHFVhXQu+bJ+ZOjjwGmVvi9BcVeF9C75sn5k6OPAaZW+L0DirwvoXfNk/MnRx4DTK3xeguKzC+hd82T8ydHHgNMrfF6GoZZ5MYdRyCCCnvIWB7nOlkIaCSAAM7XoJ09S4bqsqTzYrWeiyPZVLuDq1ZvDHBJYa/LYZK3c7hpqSKscwztzWuniLnNLQ+xuxzSNVwDe+1ZSUoU1PbxRrozo3NzO2TzXi1CW3HDinx2rDDgbJSbmuESxtljjcWSND2nfZNRFx9pdUYwkk0UtWvcUpypzetPB7Nxl4rcL6F3zZPzLLo48DXplb4vQXFbhfRH5sn5k6OPAaZW+L0NrwrDo6WBlPCLRRizQSXWF76z2rJLA0Sk5PFkqykxBAJACAEAIDHe08fWXeQQF+gBACAEAIAQELGeQf3SgPMXqjujyQDsgBAKyASAVkArIBWQHH8v3l2Izg/ZDGjs3pp/mVR3j/AMZ/I+iZBio2NP5v/czrLqdr4t7eLsczMIOotIsR4K7zU1gz5+qkoVM+L1p4/Mrck6Z0VDFG83cwOF+rfHW+6y1W8XGmk/3rOzKtWNW7nOOx4eiLay3FeKyALIBWQCQCsgEgBACAxHl4u13kEBsCAEAIAQAgBAQsZ5B/dKAUQ9Ed0eSA9WQCQCsgEgCyAVkArIDkO6JDm4jL+2xj/wCAN/2qkvVhWb5H0L2fnnWUO5teeP1Or00odE199BYHX6iLq6i8UmeBqQcajj3teYU5BY0tFmloIGy4ukdiIqJqbT4mSykwEgFZAKyAVkAWQCsgFZAJAYjy8Xa7yCA2BACAEAIAQAgIWM8g/ulAOIeiO6PJANAFkArIBWQCsgFZAKyA5nup02bVRS9JCWe9jr/9QKqyhHrKXce19mKmNCcOEsfFfoXTcUzcnhK0nOFNwcW15994FvfpXQqmFrj3YfQrHaZ2WXTezPzvl2zbo2WaBsAHgF2LYefk8ZNjspMRIAsgFZAKyASAVkArIAQGB3LxdrvIIDYEAIAQAgBACAhYzyD+6UB6iHojujyQHpAKyASAVkAIBWQCQGmbqNJnUbJQNMMwv3XgtP8AFmLhv4Y00+DPR+zVbNuZU/ij5rX6Yml0OIukpoaDbXtf1Zjs0BvxOcfBcNOpjCNLvPR17VQr1Lv/ALbXzWLx8EkdlKvD5yKyASAVkAkArIAQCsgFZAKyAwP5eLtd5BAX6AEAIAQAgBAQsZ5B/dKAyReqO6PJANACAVkArIBIBWQCQFZlNRcIopogLudES3vN9Jv3gLVXhn03E7cnV+guqdR7E1jyep+RyXJAs/WFOZDZm+j4rHe/481U1th0scT3uVlPQquZtw8t/lidrsr4+aisgFZACASAVkAkArIBIAsgI8nLxdrvIIC+QAgBACAEAICFjPIP7pQGWL1R3R5ID1ZAKyAVkAkAWQCsgEgKHLbFeC0L3NNpZPoo9uc4G5HY3OPuXPc1Ojpt79haZHtNJuoxa6q6z5L7vBHGgxzQ1wBbfSx1reqbXaeoj7lR61rPomMZYx28Vz480dtybxUVlIyceuRmvA+zI3Q4fzHUQr+jVVSCkfNMo2jtbiVLdtXJ7PtzLNbTiFZAJAJAKyALIBWQCsgFZAR5eXi7XeQQF6gBACAEAIAQELGeQf3SgM0XqjujyQHqyALIBWQCsgFZAJAKyA5Pui4m6prRTQ+k2A70APtzPIzv9re0OVPeVOkqZi3ep7rIFqre1daepy18orZ9X4Gy5Q5Ih2GRwwi9RSMzm2GmQnTM3/UbuHWAuutbY0VFbV+2U1hlhxvpVKj6lR6+74X8tnLE1PIHHxSVG9yutTVBAN9Ub9TX9Q5j7jzLjs6/RyzXsZfZcyfpNHPguvHzW9fVfqdcsrk8AKyALIBWQCsgFZAJAKyAEBFm5aLtd5BAXqAEAIAQAgBAQsZ5B/dKAkQj0W90eSA9WQCsgFZAJAFkAkBU5UYsKKkfPozwM2MH7UjtDfcNZ6gVqr1ejg5Hdk6zd3cRpbtr5Lb9uZzvc2ws1FaaiS7mU/pknTnTOvm32n1nHrzVW2VPPqZ73ep6z2gulQtlRjqc9XKK2/ReJ1dW54U5huiZMGJ5rIG/QSG8rQOTeft29l3PsPboqry3wfSR2bz2uQcqdJFW9R9Zdl8Vw5rzXItdz/KkStFHUu+maLRPceVaPsE+0B4jrC3WdznLMlt3HBl3JPRt3FJdV9pcHx5PyfcbxZd55kVkArIBWQBZAKyAVkAkBFn5aLtd5BAXiAEAIAQAgBAQsZ5B/dKAkw+o3ujyQHqyALIBIBIBWQCQHJd0rGTUVYpoznRUxzbN058x9a222ho685U97Vz55i2L1Pdez9l0Fv009s9fKO7x28sDoGSWDcCo2REfSn6SQjnkdrF+e2hv+lWVvS6OCj4nlcqXml3Mqi7OyPJffb8y4stxXniSNrmlr2hzXAggi7XA6CCOcKGsdTJjJxaaeDRyrLHI59I41FIC6lBziASZKc6731lo9rWOfaqm5tHT68Nnoe4yTlmFylRr6p7O6X692/dwLTJbL4WEOImx1Ce2g7N9A1H9oaNtta3W96n1anicWU/Z54upa/OP/r9vDHYb/G4OaHMIc0i4LTdpG0Ea1Yp460eUknF4SWDMctTGz15Gt7zw3zKhyS2syjSnLsxb+TIj8aoxrq4B2zs/7rB1qa/qXijerG5eylL+1/YceLUrtDKqFx2CZhPmiqweyS8SJWdxHtU5L/xf2JbSCLggjaDcLYc7TTwYIQFkBEqOWi7XeQQF2gBACAEAIAQELGeQf3SgJUPqN7o8kB7QCsgEgFZACApcrsZFDRvmFt9PoRA88jtWjYNLj1Baa9Xo4ORYZMsnd3Eaf9O2XJffZ8znu5tghqao1Mt3RU7s67tO+THS2+23rHrzVXWVLPnnvd6nqsv3qoUOhhqc9XKP67OWJ1mytzwpBxDF6Wm/tFRHEdjngPPY3WfBYTqQh2mdNCzr1/woN8lq8dhrVfuj0MfJNkmO0M3pni+x+5csr6mtmst6Ps3dz7bUfni/L7lO7L6vqP7FQAgm1wySq/CGgfetWmVZdiH1O9ez9nR/mK3nGPriUn/COJ1EhkNGIs83OlkEYPUwG48Fzu1rTeObh5Fl74sKEFBVc7DnJ+OH1KjEKWqpXbxUCSLWQwuIjdtLLGzu0LRONSn1ZYosKFW3uV0tLCXfv+e9fMz4HhtFM61TWcGdfRnQAxn/AJudYe8BZ0oU56pSw+X1NN7c3VFY0aWevza/7cPRs3WHc1piA4VcjmkXBYI809YNjddyyfT4nnJ+01dPDo0n34/oN+5lT81VL72scPIKfd8NzZC9qK++nHz+5CkyEraU75h9ZdwN80Xp3H7yHe+wWt2dSGunL6HQsv2lysy6pauPa+ia+Ws2zJXEZqinPCmFlVDIYZQW5vpABwNutrmnRo06NC7aE5Sj1tq1Mocp21KhW/wXjCSUo79TxXk0+/jrLiy3FcRKnlou13kEBdIAQAgBACAEBCxnkH90oCVD6je6PJAe0AIAQCsgFZAcZ3Qcd4ZWFkbv6PTkxs0+i59/pH9lxYdTb86pbyt0k8FsR9AyJY6Nb50l1pa33LcvrzfcX2C5SbzTMpMHopKtzPWmLDHC6Q6XO26+ZxbosumnXzYqFKLffuKy7yb0taVe+qqCeyOOLS3L/jEzyYNjtb/aqttJEfsROs4dVo9fvesuiuKnalgjUrzJNp+FTc3xf6/SJIoNzSkZpnlkncddiIWE85s3T/EpjYU12m2aq/tLcy1U4qK8X56vI2GhyboYNMVJGHD7RYHv+J1yumNCnHZFFTWyld1u3UeHDHBeC1Fnbm5ltOIVkBgrKOKZhjmjbJGdbXtDm/esZRUlg0bKVapSln05NPijTMX3N4H+lRymA+w+8sXuN7t8T2LiqWEH2HgeitfaWrDVXjnd61P7PyNbGA4zh5LqcPzdZNM/foz2xHX72rm6G4o9nyLfT8mXywq4Y/6lg/7v/omU+6LVwnMq6dj3DbnUsnvBB8gs431SOqcfoc9T2btqvWoTaXykvp6lozdNpyNNLLnHQA1zHAnYDf8Aktyv4PczhfsvXX/Ujh8/35m2YRNLJA2WePeZJLu3vnjaTZjXHndmgX6zZdlNtxxksMShu6dOnVdOnLOS1Y8Xvw7sdhNsszmIdVy0Pa7yCAuUAIAQAgBACAhYzyD+6UBKh9RvdHkgPaAEAICHiWJwUzQ6eQMzjmtHrPkdzNYwaXHqAWE5xitZvoW1WvLCmscNvBLi3sS5mt5dZSOpqPNaDHVVILWNJG+Rs+291tRANhYnSRsK5rqvmU+9ltkfJqr3OL1whrfBvcuX0NX3NMmmVD3VVRGH08foMa9ucyR/OSDrDR956ly2VBSefJai59oMpSoxVGk8JPW2tqX6+nM6q1gaLNAAGoAWA9ytjxTbbxYWQgSALIBWQCQCsgFZAJAeJI2uFntDhscA4feoax2kxk464vAxRUULDnMhY121sbWnxAUKMVsRslWqSWEpNrmyjyjZeQb4WBmYMwzZogDs2TPuXAgOvvPXa9tGctFbbr89m/8AT94llk94QebjjjrwxzsMY4bNeHa7sduvNJ+BA70bAiLP+iBFrMzG3sOZufvlraLWtostlLZ3bv3zxOS9w6RfFh1ueL88MMd+OOOvEzVfLQ9rvILacZcIAQAgBACAEBCxnkH90oCVD6je6PJAe0AIDTsqMtRDJwSgZwitc7M0elHG7Ybes7q5uci1lx1rrNeZDXIvsnZGdWHT3Dzaa197X0Xfv3GTCMFbRsdiOKzb9WNYXOkf6TYG29SIbebQNN7DXpyhSVNdJUeL9DG5vHdSVpZxzaeOCS/qfGX682c6qJJ8ZxH0RZ0pzWg6WwQt06ewEk7SetVrcrir+9SPVwjRyXZ69kdv+qT+/kuR2jDKCOmhZBCLRxtzRtO0naSbk9ZV1CChFRR8+uK869SVSe1klZGk8yPDWlziGtaCSSbAAaSSUBT0GVeG1ErYafEKeWZ981kc7HvdYEmzQdOgE+5AXFkArIDWsCy7wyvqODUdSZJ81zs0wSx6G+sc57AOfagNjQBZAUeUmVdDhuZw+cxb9nZlopJc7Ntncm029Ya9qAscOroqmBlRA7PhmYHsdYtzmnSDZwBHvQEhAJACAg1nLQ9rvIIC4QAgBACAEAICFjPIP7pQEqH1G90eSA9oDQN0bK50N6OkfaYj6WRp9KMEaGN2OI035ha2k3FfeXLj1I7d56fIWSVV/wAxWXV/pXHvfcvN9y1zdz7JMUcYqKhv9LkboB/uGH7I/aPOfdzadlpbdGs6W30OfLeVXcz6Km+ov9z48uHjy1XdEyo4XLwWmN6aJ+kt07/INAtbW0HVtOnYuS7uOkeZHZ6l1kPJmjQ6equu1/avu9/BauJuOQGTPAoN8mH9LmAL+fe262xjzPX2BdlrQ6KOL2soMtZS0urmQfUjs73x+3dzZta6ylBAaxum4hwbBauQGzjAYmnnzpSIhb3vQHzxkjI6jxGgqXaGSTscDq+jMz6aT8L/ALlJJ9W2UEGIzMz97z274RfNzhnkbc1AfO+4l9ej/Lz+bVIPolxAFybAaSToA7SoB4hmY8Z0b2vbtY4OHiEBx39Ij/wX/P8A+kgN93P5mMwWhz3tZnUkYGc4Nuc3UL60BsxCAxTzMjGdI9rG6rvcGDxKA9NIIuDcHSCDcHsKAhVvLQ9rvIIC3QAgBACAEAICFjPIP7pQEqH1G90eSA9OOg2FzbxQlbTjmQtKKmvfVVzw1tPeeUyEMG+ucc3OztQBDj1ZoVPbRz6rnPdrPe5YquhaRoW61y6qw19VLXhhx1L5ss8tsut/BpcPJ3t3ovlAIdJfRmRDXY6r6zzbTsubvO6lM48k5D6Jqvc7VrS4d7+27eWGQGRRhIq61lpRpiiP93+28e1sHN26s7S0zevPbuRy5ayyqidCg+r/AFPj3Lu4vfy29BVieXBACA5d+kFX5mGwwA6Z6oEjayNrnH+IxoDnWX2EmnwrB5WDNc+heSRos9xZUN995nnxUg7XlHlVwfAjicVi99NG+K+lu+TBojuOcBzwT1AqAcNyPyQxHFjPX089p6d4eJZXOM01RbPzWvGogZuk6PSaNtpJJ24c7Oxxp200x2a81QQWG6Pi1TjONjCKeTNpmTina253p0g0zSyAetm2cAP2NGkoCoq4KrJTFmiObfI8xkrsxu9MqYCSHsey59IZr7aTY2PPZAbV+kJIHCgc03a5s7gdoIhIKA02vyOr5sHjxaaRslPFG1jInXMkVM05jHt5gL6ba7HOJvoUknStxvKkvwqdtXIXDDfSznHOdwcsL23J12zJAOoBQQaLguEVeVdfPNU1G8xRNDhdu/NhDyRFDGy4AFmkk89tp0SC33HcUnosUlwed94i6VgZcljJ4SSTHfUHNa89dmlQDsNdy0Pa7yCAtkAIAQAgBACAhYzyD+6UBKh9RvdHkgPaApcayVoa051RADJ7bCY5PeW+t77rTUoU6naRYWmVLq1WFOerg9a89nyFg2SlDRuz4IBvvM95Mrx3S71fdZKdvTpvGKJusq3Vys2pPVwWpeW35l2txXAgBACA4J+kLW75X09MNUNM5+jbM+1u20LfEIDV8rcsK3EKaGnqqWOGGmcDG6OGWNwswsDSXvItbq5gpJNuxitdPkRTnninZA7qEczmMv7gxQQbVuAkfqh9tfDZL9uZHb7rIDnu4j9fD/LzebVIHkNoyu+k9bh1Z8WbP/8AagFn+kORw6m28Fffs3zR/NSSY915rhh2Dh/rijIdfXnb1Bf71AN0aR/wXp1fqc+O96PvQg5vufNd+qcbLb24DGNHZNf7roCJuf0WNzNm/Uk+9Brmb6BKyMkkOzD6QN9TlJJt2RuQOMQ4zDX17WECSSSWTfmPe4uie2+aNdy4alBB1mv5aHtd5BAWqAEAIAQAgBAQsZ5B/dKAlQ+o3ujyQHtACAEAIAQAgBAfP2N0k1fleLwyby2tiZnGNwjzKcNL/StaxLH+KA6huuYc6pwSoaxpdIwMmaAM5x3uRrnWA580OHvQGgbnGDS1+T9fhj2OjlMwli31rowHlrHR6x6u+Q6bbSgNVyTxzGcLkmw6kpncIqHZpikhc6WKS2bvjLEAaLaTdugHUNMkltuP4TPS5Qb1NC5u9RzwF2Y7ei5pA9F5FiDmGx51BBJ3S8nqzDMX/W9FGXQPlFQHNYZGxS/3jJQNTXaTfR65F7hAVkNJX5VYo2aWAxUwDI5HsDhBDC0kua17vWe4udYDTd2wXUkmz/pB0sjjQthie9jGT6I4y8N5ENGgaNAKgg07GsYxeloW4DPFaE5pY5sT3TTROIkZGx2pzbm1gL6M3mUknVdzDIs0uESQVzLS1+cZoz6zI3M3tsZ6825OwuI5lBBzCnbi2S9a8sh3yF4zC90bn0tTGDdjs5vqPFzovcXOgjXJJ0fc4y5r8Uq3sqaIQ0rYC9r2RShm+B7RmmV2g3DiQBsKgg3bEOWh7XeQQFqgBACAEAIAQELGOQf3SgMsVRGGi8jfVH2hsQHvhMfSN+IIA4TH0jfiCAOEx9I34ggDhMfSN+IIA4TH0jfiCAOEx9I34ggDhMfSN+IIA4TH0jfiCAOEx9I34ggDhMfSN+IIA4TH0jfiCAOEx9I34ggDhMfSN+IIA4TH0jfiCAOEx9I34ggFwmPpG/EEAcIj6RvxBALhMfSN+IIBGpj6RvxhAQa6Rrpoc1wOl2og8wQFsgBACAEAIAQGOeIPaWnUUBqNVkDTSPLi0XJ2IDDxdUvsjwQBxdUvsjwQBxdUvsjwQBxdUvsjwQBxdUvsjwQBxdUvsjwQBxdUvsjwQBxdUvsjwQBxdUvsjwQBxdUvsjwQBxdUvsjwQBxdUvsjwQBxdUvsjwQBxdUvsjwQBxdUvsjwQBxdUvsjwQBxdUvsjwQBxdUvsjwQBxdUvsjwQFxgWTEVIbxiyA2BAf/Z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data:image/jpeg;base64,/9j/4AAQSkZJRgABAQAAAQABAAD/2wCEAAkGBw8PDhUPDQ4VEA0QEBgRFRQQEBcODhAUFxYaFhQVFBQYHSgsGBsmHBQVITEkJSkrLjAuGB8zODMtNyotLisBCgoKDg0OGhAQGi0mHiQsLCwsMDIsLCwsLCwsLywtLC8sLCwsLy0sLCwvLCwsLCwtLSwsLCwsLC8sLywsLCwsLP/AABEIAOgA2gMBEQACEQEDEQH/xAAcAAACAgMBAQAAAAAAAAAAAAAAAQQFAwYHAgj/xABQEAABAwIBBQwGBgYIBAcAAAABAAIDBBEFBhIhMVEHExQXM0FTYXFykbEiMlKBkpMjNUKhstIIFWJzosEkJTRDVHSCwhaDw9FEY2Sz0+Hw/8QAGwEBAAIDAQEAAAAAAAAAAAAAAAEFAgMEBgf/xABAEQACAQIBCAcGBAQFBQAAAAAAAQIDBBEFEhQhMUFRcRMiMmGRobEGFVKBwdEzcuHwFjRCkiMkYqLxQ2OC0uL/2gAMAwEAAhEDEQA/AO4oAQAgBACATnWFzqQEbhzOvwQBw5nX4IA4czr8EAcOZ1+CAOHM6/BAHDmdfggDhzOvwQBw5nX4IA4czr8EAcOZ1+CAOHM6/BAHDmdfggPJxGO9jo7UBKY8EXBQHpACAEAIAQAgBACAEAIAQAgBAQ8WcRC4jXYoCvZqHYEA0AIAQAgBACAEAIAQAgBAY54s4daAiUtdJE4gelm62c9vaZt7EBsNDWsmbnMN/MICSgBACAEAIAQAgOF8ZuKdJH8lqqtLqHv/AOHrLg/EOM7FOkj+S1NLqD+HrLg/EXGdinSR/Jaml1CP4fsuD8Q4zsU6SP5LU0uoR/D9lwfiLjPxTpI/ktU6XUI9wWXB+Jjn3SsTe0tdJHYix+hamlVCPcFnwfiYhuiYiNGez5TU0qoR7gs+D8WHGLiXtx/Kap0qoR7hs+D8WLjFxL22fKamlVCPcVnwfiLjGxLpI/lNU6VUMfcVnwfiLjGxLpI/lNTSahHuO04PxFxj4l0kfyWppNQj3JacH4i4yMS6SP5LVOk1DH3JacH4hxkYl0kfyWppNQj3LacH4nnjJxPpI/ktU6RMx9zWvB+IuMrE+kj+S1NImR7nteD8RcZeJ9JH8lqnSJmPui14PxFxl4n0kfyWqdImR7ptuD8RcZmJ9JH8lqdPMx91W3B+J0zAqmWqw+CreQahzM4kDNa7SQRYcxAXZBtxTZ526pxp1pQjsTLBucLT05sXC5B9V20O2HmusjQX2F4o2YW9WQaHNOsFAWCAEAIAQAgBAfLUZ0qgew+uU31jKsDeF1IxFdMCM4RcpwMXI3nCNzWeqpo6htVG1szA8AtcSL8xsuyFm5RUsTzdz7R06NWVJwbweG1EmXcmqrehVxF3MHB7QffY+Sy0KXE0r2opN64S8jSsfwSpoJd6qo81xF2kHOjeNrXc/muadKUHhIubW+pXUM+k/uuZfZLZAzYhTcIjqGRtL3MzXNcT6NtOjtW6lbOcccSuvstwtavRuLerEs5tySrA+jqoXHY4PYPENK2OzluZyR9paLfWhLyf2NTyjyVrcPINTF9G42EjDnxE7M7mPUbLTOjKG0srXKVC6/Devg9T/fIqaKEyysiBsZJGsBOoFxAv96wjHF4HRVq5kHLgmzoZ3IKn/GRfA9dehvief/iKHwPxQuJ+p/xsXwPTRHxI/iGHwPxRzvE6UwTyQOcHGGV8RI0BxY4tJHguZxwbRdUqvSQjPik/Ei3TAyzhZyEZws5SY4mGd2pZxRzV5bDvu59pwmm/dn8RVjT7KPGXn48+Za0TLPfFzco336HffbxWZzGKqpyHZ8ZzZG6jt6jtCAuMIxUS+g8ZsrdYPmNoQFqgBACAEAID5XjOlUL2H1im+sZi5Y4G9yPJcpwMXI8lyYGDkIuU4GLkfQ+RR/qqmP8A6dvkrij+GuR83ylrvKn5maDk9upVUlVFFVRRGGWRsZMbXMe0uIAdpcbgE6rLmp3UnJJovbvINGFGU6cniljrww1fI2jdaoWSYU+Qj06d7JGnnF3hjh2Wd9wW65jjTx4FZkOs4Xaitkk0/DH6GPcf+qh+/k/klr+GTl143b5IocY3UamlrpoHU0UkMMzoxYvjkIabC7rkX9y1yuZRk1gddDIlKrQjNTabSe5r6epvlBWUuLUGcG59NO0sex2hzTqc07HA6QR1Ecy6U41I9zKWpCrZ18Nko7H+9xwk4a6jxdtM43MVYxoPtNz2lrve0g+9V+Zm1MO89jpCrWjqLfF+h3LLfGZKCgkqoWtdJGWACQEsOdI1puAQdRPOrCrNxjijx9jQjXrRpy2PHZyOX8cFf/h6b4JP/kXJpUuCL73HQ+KXl9jQ8RrHTzyTvAD5pXSkN9UF7i4gX5tK0N4vEt6cVTgoLckvAikqCcRXUkYiuhjiYKl2pbII5bmWw+gdzr6opv3Z/E5d8OyjyN1+NLmXeqpiPtEsPvabfeAsznJtVToCnqqcghzTmvbqcOb/ALhAXGD4rvozJPRlbrG3rG0IC2QAgBACA+VGHSqNo+p05azIXLHA2uR5LlOBi5CLlOBi5HkuTAxcj6LyI04VS9dM3yVvS/DXI+eZQf8Am6n5mapgO5U2nqY556vfWxPDwxsW95zmm7buLjouBotpWiFqoyxbLS5y9KrTcIQwx1Y44/QnbsGKshw005P0tS9rQL6Q1jg9zuz0QP8AUs7mSUMOJzZEouVxn7o4+eo97jv1SP38n8lNt2CMt/zT5I5Hluf60q/81J+Iriq9tnpLB/5an+VHSNw2UmlqG/ZbO1w7XMsfwtXXa9llDl1LpYPu+prmX7AMpI7a3SUxPb6I8gFrqr/F8DrsJPQJL8x2fEKOGeMxVEbZInWu14zmGxuLg9YC7Gk9TPNU5yg86DwZUjJDCv8AAU/y2rHo4cDfptz8b8T5tqrCRwGgB5A8VXNaz2UZdVGG6E4iuhGIXUmOJHquZZwOS6ew+g9zn6opv3R/E5d8Oyjytz+LLmXdTykR/wDOZ+ILI0GwSx3CAq6qnQFRVU5BDmHNe3SDs6jtCAu8GxMTNzXejK3Q4f8A7mQFogBACA+T2O0qlaPpkJazIXLHA2uQi5TgYuQi5TgYuR5JU4GLkfR2Q5/qml/yzfJWlLsI8Ff/AM1U/Mzkcm6lipbYSxtJ5xC248brj0iZ6RZGtVrwfianiWJTVMpmqZXSyu1uebm3MBsHUNC1Sbk8WWFKnClHNgsEdu3G/qkf5iT/AGrut+weUyx/NPkjmGVmCVk2K1IhpJpM+qkzS2JxabvOm9rW69S5qkJObwRd2lzShbQzpJYJbzr+5zk2/DqERzW4RK8yyAHODCQAGA89gB7yV10YZkcDzuULpXFbOjsWpHIsexVtXlDv0Zzo+GRMYRpBaxzWAjqObf3rlk86pj3l9QpOlZZr25rfidV3XPqWfvRf+8xdVfsMosl/zMfn6HzyuA9YK6kjELoRiK6EYiupIxMNTzLOBy3O4+hNzn6opv3R/E5d0Oyjy1z+LLmXtS30mOsSGSNeQNZsb6FkaSWcfYP7iX4W/mQHl2M07vWLmH9uNwHiAUBieY5BeN7Xj9kgoCtqInMcJI9EjdWxw9koDYsKxBs8ecNDhoIOsHnBQE5ACA+S43aVTtH0aEtZkuowNrkK6GOcIlSY4iJQjE7Zkrl7hcGHQQTVebNHAGObvMrrOA0i4YQV3wrQUUmzyl1k65nXlOMdTfFfc4hdcJ6fEV1JGJ1vczyzw6iw4QVdTvc2/Pdm71K/QbWN2tI5l10akYxwbPPZRsq9avnwjisFvX3Npk3TsGA0Vhd1CCa/3sC29PDicCyZc/D5r7mk5bbqnCInU2GsfGx4LXzSWbIWnWI2gnNvtOnqGtaqlfFYRLG0yVmSU6u7d9znODztjqoZHmzGTse42Js1rwSbDqC546mi2rJypyS3pnWd0XLjDKzC5qelqt8neYy1u8ysvmyNcdLmAageddVWpGUWkyisbKvSrxlOOCWO9cOZxm65C/xFdSRiCAEIEgMNRzLOBzXG4+hdzn6opv3R/E5d0Oyjy1z+LLmbIsjSFkB5MYOsICNNh0btNrO2jQR7wgI8kczOffWbHaHjsdz+9AYaeq3qTfor21SMOh1ttto+/wByA2+nmEjQ5puCEBlQHyK19iqpo97Gpg8T1v42KM0zddCM42KcwxdwjyZxsU5hi7hcBGcbEzDF3K4HnhA2KcwxdyuAjUDYpzDF3UeAjUjYmYY6VHgLhI2FTmEaUuAcJGxMwjSlwFwgbEzBpK4BwgbEzCNJXAN/GxTmDSVwFv42JmEaQuAb+NiZg0hcA38bEzBpC4Bv42JmjSFwDfhsTNGkLgeJX3WSWBqq1FPA+iNzn6opv3R/E5dkOyjzVz+LLmbGsjSCAEAIAQESqog70m6HjUQgJOBOdG7e3ajpGwbbIC9QGincowroXfNk/MtXQw4Hd7xufi8l9hcU+FdC75sn5lPQw4Ee8bn4vJfYXFNhXQu+bJ+ZOihwI94XHxeS+wcU2E9C75sn5k6KHAjT7j4vJfYXFLhPQu+dJ+ZOijwGnV/i8kRcR3KsKZE5zYXXAvysn5lPRx4EabX+LyR5ZuVYUQDvLtIH97J+ZOjjwI0yt8XoPipwroXfNk/MnRx4DTK3xeguKrCuhd82T8ydHHgNMrfF6C4qsK6F3zZPzJ0ceA0yt8XoHFVhXQu+bJ+ZOjjwGmVvi9BcVeF9C75sn5k6OPAaZW+L0DirwvoXfNk/MnRx4DTK3xeguKzC+hd82T8ydHHgNMrfF6GoZZ5MYdRyCCCnvIWB7nOlkIaCSAAM7XoJ09S4bqsqTzYrWeiyPZVLuDq1ZvDHBJYa/LYZK3c7hpqSKscwztzWuniLnNLQ+xuxzSNVwDe+1ZSUoU1PbxRrozo3NzO2TzXi1CW3HDinx2rDDgbJSbmuESxtljjcWSND2nfZNRFx9pdUYwkk0UtWvcUpypzetPB7Nxl4rcL6F3zZPzLLo48DXplb4vQXFbhfRH5sn5k6OPAaZW+L0NrwrDo6WBlPCLRRizQSXWF76z2rJLA0Sk5PFkqykxBAJACAEAIDHe08fWXeQQF+gBACAEAIAQELGeQf3SgPMXqjujyQDsgBAKyASAVkArIBWQHH8v3l2Izg/ZDGjs3pp/mVR3j/AMZ/I+iZBio2NP5v/czrLqdr4t7eLsczMIOotIsR4K7zU1gz5+qkoVM+L1p4/Mrck6Z0VDFG83cwOF+rfHW+6y1W8XGmk/3rOzKtWNW7nOOx4eiLay3FeKyALIBWQCQCsgEgBACAxHl4u13kEBsCAEAIAQAgBAQsZ5B/dKAUQ9Ed0eSA9WQCQCsgEgCyAVkArIDkO6JDm4jL+2xj/wCAN/2qkvVhWb5H0L2fnnWUO5teeP1Or00odE199BYHX6iLq6i8UmeBqQcajj3teYU5BY0tFmloIGy4ukdiIqJqbT4mSykwEgFZAKyAVkAWQCsgFZAJAYjy8Xa7yCA2BACAEAIAQAgIWM8g/ulAOIeiO6PJANAFkArIBWQCsgFZAKyA5nup02bVRS9JCWe9jr/9QKqyhHrKXce19mKmNCcOEsfFfoXTcUzcnhK0nOFNwcW15994FvfpXQqmFrj3YfQrHaZ2WXTezPzvl2zbo2WaBsAHgF2LYefk8ZNjspMRIAsgFZAKyASAVkArIAQGB3LxdrvIIDYEAIAQAgBACAhYzyD+6UB6iHojujyQHpAKyASAVkAIBWQCQGmbqNJnUbJQNMMwv3XgtP8AFmLhv4Y00+DPR+zVbNuZU/ij5rX6Yml0OIukpoaDbXtf1Zjs0BvxOcfBcNOpjCNLvPR17VQr1Lv/ALbXzWLx8EkdlKvD5yKyASAVkAkArIAQCsgFZAKyAwP5eLtd5BAX6AEAIAQAgBAQsZ5B/dKAyReqO6PJANACAVkArIBIBWQCQFZlNRcIopogLudES3vN9Jv3gLVXhn03E7cnV+guqdR7E1jyep+RyXJAs/WFOZDZm+j4rHe/481U1th0scT3uVlPQquZtw8t/lidrsr4+aisgFZACASAVkAkArIBIAsgI8nLxdrvIIC+QAgBACAEAICFjPIP7pQGWL1R3R5ID1ZAKyAVkAkAWQCsgEgKHLbFeC0L3NNpZPoo9uc4G5HY3OPuXPc1Ojpt79haZHtNJuoxa6q6z5L7vBHGgxzQ1wBbfSx1reqbXaeoj7lR61rPomMZYx28Vz480dtybxUVlIyceuRmvA+zI3Q4fzHUQr+jVVSCkfNMo2jtbiVLdtXJ7PtzLNbTiFZAJAJAKyALIBWQCsgFZAR5eXi7XeQQF6gBACAEAIAQELGeQf3SgM0XqjujyQHqyALIBWQCsgFZAJAKyA5Pui4m6prRTQ+k2A70APtzPIzv9re0OVPeVOkqZi3ep7rIFqre1daepy18orZ9X4Gy5Q5Ih2GRwwi9RSMzm2GmQnTM3/UbuHWAuutbY0VFbV+2U1hlhxvpVKj6lR6+74X8tnLE1PIHHxSVG9yutTVBAN9Ub9TX9Q5j7jzLjs6/RyzXsZfZcyfpNHPguvHzW9fVfqdcsrk8AKyALIBWQCsgFZAJAKyAEBFm5aLtd5BAXqAEAIAQAgBAQsZ5B/dKAkQj0W90eSA9WQCsgFZAJAFkAkBU5UYsKKkfPozwM2MH7UjtDfcNZ6gVqr1ejg5Hdk6zd3cRpbtr5Lb9uZzvc2ws1FaaiS7mU/pknTnTOvm32n1nHrzVW2VPPqZ73ep6z2gulQtlRjqc9XKK2/ReJ1dW54U5huiZMGJ5rIG/QSG8rQOTeft29l3PsPboqry3wfSR2bz2uQcqdJFW9R9Zdl8Vw5rzXItdz/KkStFHUu+maLRPceVaPsE+0B4jrC3WdznLMlt3HBl3JPRt3FJdV9pcHx5PyfcbxZd55kVkArIBWQBZAKyAVkAkBFn5aLtd5BAXiAEAIAQAgBAQsZ5B/dKAkw+o3ujyQHqyALIBIBIBWQCQHJd0rGTUVYpoznRUxzbN058x9a222ho685U97Vz55i2L1Pdez9l0Fv009s9fKO7x28sDoGSWDcCo2REfSn6SQjnkdrF+e2hv+lWVvS6OCj4nlcqXml3Mqi7OyPJffb8y4stxXniSNrmlr2hzXAggi7XA6CCOcKGsdTJjJxaaeDRyrLHI59I41FIC6lBziASZKc6731lo9rWOfaqm5tHT68Nnoe4yTlmFylRr6p7O6X692/dwLTJbL4WEOImx1Ce2g7N9A1H9oaNtta3W96n1anicWU/Z54upa/OP/r9vDHYb/G4OaHMIc0i4LTdpG0Ea1Yp460eUknF4SWDMctTGz15Gt7zw3zKhyS2syjSnLsxb+TIj8aoxrq4B2zs/7rB1qa/qXijerG5eylL+1/YceLUrtDKqFx2CZhPmiqweyS8SJWdxHtU5L/xf2JbSCLggjaDcLYc7TTwYIQFkBEqOWi7XeQQF2gBACAEAIAQELGeQf3SgJUPqN7o8kB7QCsgEgFZACApcrsZFDRvmFt9PoRA88jtWjYNLj1Baa9Xo4ORYZMsnd3Eaf9O2XJffZ8znu5tghqao1Mt3RU7s67tO+THS2+23rHrzVXWVLPnnvd6nqsv3qoUOhhqc9XKP67OWJ1mytzwpBxDF6Wm/tFRHEdjngPPY3WfBYTqQh2mdNCzr1/woN8lq8dhrVfuj0MfJNkmO0M3pni+x+5csr6mtmst6Ps3dz7bUfni/L7lO7L6vqP7FQAgm1wySq/CGgfetWmVZdiH1O9ez9nR/mK3nGPriUn/COJ1EhkNGIs83OlkEYPUwG48Fzu1rTeObh5Fl74sKEFBVc7DnJ+OH1KjEKWqpXbxUCSLWQwuIjdtLLGzu0LRONSn1ZYosKFW3uV0tLCXfv+e9fMz4HhtFM61TWcGdfRnQAxn/AJudYe8BZ0oU56pSw+X1NN7c3VFY0aWevza/7cPRs3WHc1piA4VcjmkXBYI809YNjddyyfT4nnJ+01dPDo0n34/oN+5lT81VL72scPIKfd8NzZC9qK++nHz+5CkyEraU75h9ZdwN80Xp3H7yHe+wWt2dSGunL6HQsv2lysy6pauPa+ia+Ws2zJXEZqinPCmFlVDIYZQW5vpABwNutrmnRo06NC7aE5Sj1tq1Mocp21KhW/wXjCSUo79TxXk0+/jrLiy3FcRKnlou13kEBdIAQAgBACAEBCxnkH90oCVD6je6PJAe0AIAQCsgFZAcZ3Qcd4ZWFkbv6PTkxs0+i59/pH9lxYdTb86pbyt0k8FsR9AyJY6Nb50l1pa33LcvrzfcX2C5SbzTMpMHopKtzPWmLDHC6Q6XO26+ZxbosumnXzYqFKLffuKy7yb0taVe+qqCeyOOLS3L/jEzyYNjtb/aqttJEfsROs4dVo9fvesuiuKnalgjUrzJNp+FTc3xf6/SJIoNzSkZpnlkncddiIWE85s3T/EpjYU12m2aq/tLcy1U4qK8X56vI2GhyboYNMVJGHD7RYHv+J1yumNCnHZFFTWyld1u3UeHDHBeC1Fnbm5ltOIVkBgrKOKZhjmjbJGdbXtDm/esZRUlg0bKVapSln05NPijTMX3N4H+lRymA+w+8sXuN7t8T2LiqWEH2HgeitfaWrDVXjnd61P7PyNbGA4zh5LqcPzdZNM/foz2xHX72rm6G4o9nyLfT8mXywq4Y/6lg/7v/omU+6LVwnMq6dj3DbnUsnvBB8gs431SOqcfoc9T2btqvWoTaXykvp6lozdNpyNNLLnHQA1zHAnYDf8Aktyv4PczhfsvXX/Ujh8/35m2YRNLJA2WePeZJLu3vnjaTZjXHndmgX6zZdlNtxxksMShu6dOnVdOnLOS1Y8Xvw7sdhNsszmIdVy0Pa7yCAuUAIAQAgBACAhYzyD+6UBKh9RvdHkgPaAEAICHiWJwUzQ6eQMzjmtHrPkdzNYwaXHqAWE5xitZvoW1WvLCmscNvBLi3sS5mt5dZSOpqPNaDHVVILWNJG+Rs+291tRANhYnSRsK5rqvmU+9ltkfJqr3OL1whrfBvcuX0NX3NMmmVD3VVRGH08foMa9ucyR/OSDrDR956ly2VBSefJai59oMpSoxVGk8JPW2tqX6+nM6q1gaLNAAGoAWA9ytjxTbbxYWQgSALIBWQCQCsgFZAJAeJI2uFntDhscA4feoax2kxk464vAxRUULDnMhY121sbWnxAUKMVsRslWqSWEpNrmyjyjZeQb4WBmYMwzZogDs2TPuXAgOvvPXa9tGctFbbr89m/8AT94llk94QebjjjrwxzsMY4bNeHa7sduvNJ+BA70bAiLP+iBFrMzG3sOZufvlraLWtostlLZ3bv3zxOS9w6RfFh1ueL88MMd+OOOvEzVfLQ9rvILacZcIAQAgBACAEBCxnkH90oCVD6je6PJAe0AIDTsqMtRDJwSgZwitc7M0elHG7Ybes7q5uci1lx1rrNeZDXIvsnZGdWHT3Dzaa197X0Xfv3GTCMFbRsdiOKzb9WNYXOkf6TYG29SIbebQNN7DXpyhSVNdJUeL9DG5vHdSVpZxzaeOCS/qfGX682c6qJJ8ZxH0RZ0pzWg6WwQt06ewEk7SetVrcrir+9SPVwjRyXZ69kdv+qT+/kuR2jDKCOmhZBCLRxtzRtO0naSbk9ZV1CChFRR8+uK869SVSe1klZGk8yPDWlziGtaCSSbAAaSSUBT0GVeG1ErYafEKeWZ981kc7HvdYEmzQdOgE+5AXFkArIDWsCy7wyvqODUdSZJ81zs0wSx6G+sc57AOfagNjQBZAUeUmVdDhuZw+cxb9nZlopJc7Ntncm029Ya9qAscOroqmBlRA7PhmYHsdYtzmnSDZwBHvQEhAJACAg1nLQ9rvIIC4QAgBACAEAICFjPIP7pQEqH1G90eSA9oDQN0bK50N6OkfaYj6WRp9KMEaGN2OI035ha2k3FfeXLj1I7d56fIWSVV/wAxWXV/pXHvfcvN9y1zdz7JMUcYqKhv9LkboB/uGH7I/aPOfdzadlpbdGs6W30OfLeVXcz6Km+ov9z48uHjy1XdEyo4XLwWmN6aJ+kt07/INAtbW0HVtOnYuS7uOkeZHZ6l1kPJmjQ6equu1/avu9/BauJuOQGTPAoN8mH9LmAL+fe262xjzPX2BdlrQ6KOL2soMtZS0urmQfUjs73x+3dzZta6ylBAaxum4hwbBauQGzjAYmnnzpSIhb3vQHzxkjI6jxGgqXaGSTscDq+jMz6aT8L/ALlJJ9W2UEGIzMz97z274RfNzhnkbc1AfO+4l9ej/Lz+bVIPolxAFybAaSToA7SoB4hmY8Z0b2vbtY4OHiEBx39Ij/wX/P8A+kgN93P5mMwWhz3tZnUkYGc4Nuc3UL60BsxCAxTzMjGdI9rG6rvcGDxKA9NIIuDcHSCDcHsKAhVvLQ9rvIIC3QAgBACAEAICFjPIP7pQEqH1G90eSA9OOg2FzbxQlbTjmQtKKmvfVVzw1tPeeUyEMG+ucc3OztQBDj1ZoVPbRz6rnPdrPe5YquhaRoW61y6qw19VLXhhx1L5ss8tsut/BpcPJ3t3ovlAIdJfRmRDXY6r6zzbTsubvO6lM48k5D6Jqvc7VrS4d7+27eWGQGRRhIq61lpRpiiP93+28e1sHN26s7S0zevPbuRy5ayyqidCg+r/AFPj3Lu4vfy29BVieXBACA5d+kFX5mGwwA6Z6oEjayNrnH+IxoDnWX2EmnwrB5WDNc+heSRos9xZUN995nnxUg7XlHlVwfAjicVi99NG+K+lu+TBojuOcBzwT1AqAcNyPyQxHFjPX089p6d4eJZXOM01RbPzWvGogZuk6PSaNtpJJ24c7Oxxp200x2a81QQWG6Pi1TjONjCKeTNpmTina253p0g0zSyAetm2cAP2NGkoCoq4KrJTFmiObfI8xkrsxu9MqYCSHsey59IZr7aTY2PPZAbV+kJIHCgc03a5s7gdoIhIKA02vyOr5sHjxaaRslPFG1jInXMkVM05jHt5gL6ba7HOJvoUknStxvKkvwqdtXIXDDfSznHOdwcsL23J12zJAOoBQQaLguEVeVdfPNU1G8xRNDhdu/NhDyRFDGy4AFmkk89tp0SC33HcUnosUlwed94i6VgZcljJ4SSTHfUHNa89dmlQDsNdy0Pa7yCAtkAIAQAgBACAhYzyD+6UBKh9RvdHkgPaApcayVoa051RADJ7bCY5PeW+t77rTUoU6naRYWmVLq1WFOerg9a89nyFg2SlDRuz4IBvvM95Mrx3S71fdZKdvTpvGKJusq3Vys2pPVwWpeW35l2txXAgBACA4J+kLW75X09MNUNM5+jbM+1u20LfEIDV8rcsK3EKaGnqqWOGGmcDG6OGWNwswsDSXvItbq5gpJNuxitdPkRTnninZA7qEczmMv7gxQQbVuAkfqh9tfDZL9uZHb7rIDnu4j9fD/LzebVIHkNoyu+k9bh1Z8WbP/8AagFn+kORw6m28Fffs3zR/NSSY915rhh2Dh/rijIdfXnb1Bf71AN0aR/wXp1fqc+O96PvQg5vufNd+qcbLb24DGNHZNf7roCJuf0WNzNm/Uk+9Brmb6BKyMkkOzD6QN9TlJJt2RuQOMQ4zDX17WECSSSWTfmPe4uie2+aNdy4alBB1mv5aHtd5BAWqAEAIAQAgBAQsZ5B/dKAlQ+o3ujyQHtACAEAIAQAgBAfP2N0k1fleLwyby2tiZnGNwjzKcNL/StaxLH+KA6huuYc6pwSoaxpdIwMmaAM5x3uRrnWA580OHvQGgbnGDS1+T9fhj2OjlMwli31rowHlrHR6x6u+Q6bbSgNVyTxzGcLkmw6kpncIqHZpikhc6WKS2bvjLEAaLaTdugHUNMkltuP4TPS5Qb1NC5u9RzwF2Y7ei5pA9F5FiDmGx51BBJ3S8nqzDMX/W9FGXQPlFQHNYZGxS/3jJQNTXaTfR65F7hAVkNJX5VYo2aWAxUwDI5HsDhBDC0kua17vWe4udYDTd2wXUkmz/pB0sjjQthie9jGT6I4y8N5ENGgaNAKgg07GsYxeloW4DPFaE5pY5sT3TTROIkZGx2pzbm1gL6M3mUknVdzDIs0uESQVzLS1+cZoz6zI3M3tsZ6825OwuI5lBBzCnbi2S9a8sh3yF4zC90bn0tTGDdjs5vqPFzovcXOgjXJJ0fc4y5r8Uq3sqaIQ0rYC9r2RShm+B7RmmV2g3DiQBsKgg3bEOWh7XeQQFqgBACAEAIAQELGOQf3SgMsVRGGi8jfVH2hsQHvhMfSN+IIA4TH0jfiCAOEx9I34ggDhMfSN+IIA4TH0jfiCAOEx9I34ggDhMfSN+IIA4TH0jfiCAOEx9I34ggDhMfSN+IIA4TH0jfiCAOEx9I34ggDhMfSN+IIA4TH0jfiCAOEx9I34ggFwmPpG/EEAcIj6RvxBALhMfSN+IIBGpj6RvxhAQa6Rrpoc1wOl2og8wQFsgBACAEAIAQGOeIPaWnUUBqNVkDTSPLi0XJ2IDDxdUvsjwQBxdUvsjwQBxdUvsjwQBxdUvsjwQBxdUvsjwQBxdUvsjwQBxdUvsjwQBxdUvsjwQBxdUvsjwQBxdUvsjwQBxdUvsjwQBxdUvsjwQBxdUvsjwQBxdUvsjwQBxdUvsjwQBxdUvsjwQBxdUvsjwQBxdUvsjwQBxdUvsjwQFxgWTEVIbxiyA2BAf/Z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6"/>
            <a:ext cx="1716368" cy="182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09727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Zástupce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9638" y="1595439"/>
            <a:ext cx="7467600" cy="4873625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Zástupce je datový soubor, který </a:t>
            </a:r>
            <a:r>
              <a:rPr lang="cs-CZ" b="1" dirty="0"/>
              <a:t>odkazuje na jiný soubor absolutní cestou.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Vždy koncovka .</a:t>
            </a:r>
            <a:r>
              <a:rPr lang="cs-CZ" dirty="0" err="1"/>
              <a:t>lnk</a:t>
            </a:r>
            <a:r>
              <a:rPr lang="cs-CZ" dirty="0"/>
              <a:t> 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cs-CZ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cs-CZ" sz="1000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cs-CZ" dirty="0"/>
              <a:t>				       vs.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Zástupce není kopie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Zástupce není plnohodnotný soubor (fotka, písnička, dokument), ale jen odkaz na něj.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cs-CZ" dirty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0"/>
          <a:stretch/>
        </p:blipFill>
        <p:spPr bwMode="auto">
          <a:xfrm>
            <a:off x="5220074" y="3032857"/>
            <a:ext cx="1819275" cy="19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9"/>
          <a:stretch/>
        </p:blipFill>
        <p:spPr bwMode="auto">
          <a:xfrm>
            <a:off x="2139183" y="2924944"/>
            <a:ext cx="1871663" cy="215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19322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Ukládání a komprese</a:t>
            </a:r>
          </a:p>
        </p:txBody>
      </p:sp>
    </p:spTree>
    <p:extLst>
      <p:ext uri="{BB962C8B-B14F-4D97-AF65-F5344CB8AC3E}">
        <p14:creationId xmlns:p14="http://schemas.microsoft.com/office/powerpoint/2010/main" val="738371067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Ukládání a komprese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Cokoliv je v PC uloženo zabírá nějaké místo. Toto místo lze změřit a výsledku přiřadit jednotku informace.</a:t>
            </a:r>
          </a:p>
          <a:p>
            <a:pPr lvl="1"/>
            <a:r>
              <a:rPr lang="cs-CZ" dirty="0"/>
              <a:t>Informace jsou textové, obrazové, zvukové, …</a:t>
            </a:r>
          </a:p>
          <a:p>
            <a:r>
              <a:rPr lang="cs-CZ" dirty="0"/>
              <a:t>Základní jednotka informace / kapacity paměti je:</a:t>
            </a:r>
          </a:p>
          <a:p>
            <a:pPr lvl="1"/>
            <a:r>
              <a:rPr lang="cs-CZ" dirty="0"/>
              <a:t>1b (bit) a 1B (byte)</a:t>
            </a:r>
          </a:p>
          <a:p>
            <a:pPr lvl="1"/>
            <a:r>
              <a:rPr lang="cs-CZ" dirty="0"/>
              <a:t>1B = 8b</a:t>
            </a:r>
          </a:p>
          <a:p>
            <a:pPr lvl="1"/>
            <a:r>
              <a:rPr lang="cs-CZ" dirty="0"/>
              <a:t>Existují jejich násobky.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832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Pod čarou: proč 1 byte = 8 bitů?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300" dirty="0"/>
              <a:t>Cokoliv  v PC jde zapsat pomocí 1 a 0</a:t>
            </a:r>
          </a:p>
          <a:p>
            <a:pPr algn="just"/>
            <a:r>
              <a:rPr lang="cs-CZ" sz="2300" dirty="0"/>
              <a:t>Jeden  bitu zakóduje např. dvě písmenka </a:t>
            </a:r>
          </a:p>
          <a:p>
            <a:pPr lvl="1" algn="just"/>
            <a:r>
              <a:rPr lang="cs-CZ" sz="2100" dirty="0"/>
              <a:t>1 = A, 0 = B	-&gt; 	</a:t>
            </a:r>
            <a:r>
              <a:rPr lang="cs-CZ" sz="2300" dirty="0"/>
              <a:t>0101 = baba; 1001 = </a:t>
            </a:r>
            <a:r>
              <a:rPr lang="cs-CZ" sz="2300" dirty="0" err="1"/>
              <a:t>abba</a:t>
            </a:r>
            <a:endParaRPr lang="cs-CZ" sz="2300" dirty="0"/>
          </a:p>
          <a:p>
            <a:pPr algn="just"/>
            <a:r>
              <a:rPr lang="cs-CZ" sz="2300" dirty="0"/>
              <a:t>Tři písmenka obsadí bity dva: </a:t>
            </a:r>
          </a:p>
          <a:p>
            <a:pPr lvl="1" algn="just"/>
            <a:r>
              <a:rPr lang="cs-CZ" sz="2100" dirty="0"/>
              <a:t>00 = A, 01 = B, 10 = C</a:t>
            </a:r>
          </a:p>
          <a:p>
            <a:pPr lvl="0" algn="just"/>
            <a:r>
              <a:rPr lang="cs-CZ" sz="2300" dirty="0"/>
              <a:t>Tři bity zakódují písmen deset: </a:t>
            </a:r>
          </a:p>
          <a:p>
            <a:pPr lvl="1" algn="just"/>
            <a:r>
              <a:rPr lang="cs-CZ" sz="2100" dirty="0"/>
              <a:t>001 = A, 010 = B, 100 = C, 101 = D, 010 = E, 111 = F, 110 = G, 011 = H, 110 = I, 000 = J</a:t>
            </a:r>
          </a:p>
          <a:p>
            <a:pPr algn="just"/>
            <a:r>
              <a:rPr lang="cs-CZ" sz="2300" b="1" dirty="0"/>
              <a:t>Ve světě užíváno cca 256 znaků -&gt; potřeba 8 bitů</a:t>
            </a:r>
          </a:p>
          <a:p>
            <a:pPr algn="just"/>
            <a:r>
              <a:rPr lang="cs-CZ" sz="2300" dirty="0"/>
              <a:t>8 bitů = 1 byte </a:t>
            </a:r>
          </a:p>
          <a:p>
            <a:pPr lvl="1" algn="just"/>
            <a:r>
              <a:rPr lang="cs-CZ" sz="2300" dirty="0"/>
              <a:t>Př. 00101100 = A </a:t>
            </a:r>
          </a:p>
          <a:p>
            <a:pPr algn="just"/>
            <a:endParaRPr lang="cs-CZ" sz="2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57194"/>
            <a:ext cx="3131840" cy="141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535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Jednotky informace a násobky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Desítková soustava</a:t>
            </a:r>
            <a:r>
              <a:rPr lang="cs-CZ" dirty="0"/>
              <a:t> (uživatel </a:t>
            </a:r>
            <a:r>
              <a:rPr lang="cs-CZ" b="1" dirty="0"/>
              <a:t>– </a:t>
            </a:r>
            <a:r>
              <a:rPr lang="cs-CZ" dirty="0"/>
              <a:t>snadné, ne přesné)</a:t>
            </a:r>
          </a:p>
          <a:p>
            <a:pPr lvl="1"/>
            <a:r>
              <a:rPr lang="cs-CZ" dirty="0"/>
              <a:t>Bit a Byte + jejich 1000x </a:t>
            </a:r>
          </a:p>
          <a:p>
            <a:pPr lvl="1"/>
            <a:r>
              <a:rPr lang="cs-CZ" dirty="0" err="1"/>
              <a:t>Násobkové</a:t>
            </a:r>
            <a:r>
              <a:rPr lang="cs-CZ" dirty="0"/>
              <a:t> předpony: kilo &lt; </a:t>
            </a:r>
            <a:r>
              <a:rPr lang="cs-CZ" dirty="0" err="1"/>
              <a:t>mega</a:t>
            </a:r>
            <a:r>
              <a:rPr lang="cs-CZ" dirty="0"/>
              <a:t> &lt; giga &lt; </a:t>
            </a:r>
            <a:r>
              <a:rPr lang="cs-CZ" dirty="0" err="1"/>
              <a:t>tere</a:t>
            </a:r>
            <a:r>
              <a:rPr lang="cs-CZ" dirty="0"/>
              <a:t> </a:t>
            </a:r>
          </a:p>
          <a:p>
            <a:endParaRPr lang="cs-CZ" b="1" dirty="0"/>
          </a:p>
          <a:p>
            <a:r>
              <a:rPr lang="cs-CZ" b="1" dirty="0"/>
              <a:t>Dvojková soustava </a:t>
            </a:r>
            <a:r>
              <a:rPr lang="cs-CZ" dirty="0"/>
              <a:t>(stroj – přesné, ale nesnadné) </a:t>
            </a:r>
          </a:p>
          <a:p>
            <a:pPr lvl="1"/>
            <a:r>
              <a:rPr lang="cs-CZ" dirty="0"/>
              <a:t>Bit = buď 1 nebo 0, tj. 2 pozice</a:t>
            </a:r>
          </a:p>
          <a:p>
            <a:pPr lvl="1"/>
            <a:r>
              <a:rPr lang="cs-CZ" dirty="0"/>
              <a:t>Mocniny dvojky (2</a:t>
            </a:r>
            <a:r>
              <a:rPr lang="cs-CZ" baseline="30000" dirty="0"/>
              <a:t>n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kibi</a:t>
            </a:r>
            <a:r>
              <a:rPr lang="cs-CZ" dirty="0"/>
              <a:t> (2</a:t>
            </a:r>
            <a:r>
              <a:rPr lang="cs-CZ" baseline="30000" dirty="0"/>
              <a:t>10</a:t>
            </a:r>
            <a:r>
              <a:rPr lang="cs-CZ" dirty="0"/>
              <a:t>)</a:t>
            </a:r>
            <a:r>
              <a:rPr lang="cs-CZ" baseline="30000" dirty="0"/>
              <a:t> </a:t>
            </a:r>
            <a:r>
              <a:rPr lang="cs-CZ" dirty="0"/>
              <a:t>&lt; </a:t>
            </a:r>
            <a:r>
              <a:rPr lang="cs-CZ" dirty="0" err="1"/>
              <a:t>mebi</a:t>
            </a:r>
            <a:r>
              <a:rPr lang="cs-CZ" dirty="0"/>
              <a:t> (2</a:t>
            </a:r>
            <a:r>
              <a:rPr lang="cs-CZ" baseline="30000" dirty="0"/>
              <a:t>20</a:t>
            </a:r>
            <a:r>
              <a:rPr lang="cs-CZ" dirty="0"/>
              <a:t>) &lt; </a:t>
            </a:r>
            <a:r>
              <a:rPr lang="cs-CZ" dirty="0" err="1"/>
              <a:t>gibi</a:t>
            </a:r>
            <a:r>
              <a:rPr lang="cs-CZ" dirty="0"/>
              <a:t> (2</a:t>
            </a:r>
            <a:r>
              <a:rPr lang="cs-CZ" baseline="30000" dirty="0"/>
              <a:t>30</a:t>
            </a:r>
            <a:r>
              <a:rPr lang="cs-CZ" dirty="0"/>
              <a:t>) &lt; </a:t>
            </a:r>
            <a:r>
              <a:rPr lang="cs-CZ" dirty="0" err="1"/>
              <a:t>tebi</a:t>
            </a:r>
            <a:r>
              <a:rPr lang="cs-CZ" dirty="0"/>
              <a:t> (3</a:t>
            </a:r>
            <a:r>
              <a:rPr lang="cs-CZ" baseline="30000" dirty="0"/>
              <a:t>40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nejblíže 1000 je 2</a:t>
            </a:r>
            <a:r>
              <a:rPr lang="cs-CZ" baseline="30000" dirty="0"/>
              <a:t>10</a:t>
            </a:r>
            <a:r>
              <a:rPr lang="cs-CZ" dirty="0"/>
              <a:t> = 1024</a:t>
            </a:r>
          </a:p>
          <a:p>
            <a:endParaRPr lang="cs-CZ" b="1" dirty="0"/>
          </a:p>
          <a:p>
            <a:r>
              <a:rPr lang="cs-CZ" b="1" dirty="0"/>
              <a:t>„Problémy“: </a:t>
            </a:r>
          </a:p>
          <a:p>
            <a:pPr lvl="1"/>
            <a:r>
              <a:rPr lang="cs-CZ" dirty="0"/>
              <a:t>8GB USB </a:t>
            </a:r>
            <a:r>
              <a:rPr lang="cs-CZ" dirty="0" err="1"/>
              <a:t>flash</a:t>
            </a:r>
            <a:r>
              <a:rPr lang="cs-CZ" dirty="0"/>
              <a:t> disk má jen 7,4GB</a:t>
            </a:r>
          </a:p>
          <a:p>
            <a:pPr lvl="1"/>
            <a:r>
              <a:rPr lang="cs-CZ" dirty="0"/>
              <a:t>2TB disk má jen 1,8TB</a:t>
            </a:r>
          </a:p>
        </p:txBody>
      </p:sp>
    </p:spTree>
    <p:extLst>
      <p:ext uri="{BB962C8B-B14F-4D97-AF65-F5344CB8AC3E}">
        <p14:creationId xmlns:p14="http://schemas.microsoft.com/office/powerpoint/2010/main" val="877655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Kam se data ztrácí?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Koupím si USB </a:t>
            </a:r>
            <a:r>
              <a:rPr lang="cs-CZ" dirty="0" err="1"/>
              <a:t>flash</a:t>
            </a:r>
            <a:r>
              <a:rPr lang="cs-CZ" dirty="0"/>
              <a:t> disk 8GB, jehož reálná kapacita bude nižší. Jak to? </a:t>
            </a:r>
          </a:p>
          <a:p>
            <a:endParaRPr lang="cs-CZ" dirty="0"/>
          </a:p>
          <a:p>
            <a:r>
              <a:rPr lang="cs-CZ" dirty="0"/>
              <a:t>Jednoduše (desítková soustava): </a:t>
            </a:r>
          </a:p>
          <a:p>
            <a:pPr lvl="1"/>
            <a:r>
              <a:rPr lang="cs-CZ" dirty="0"/>
              <a:t>8GB = </a:t>
            </a:r>
          </a:p>
          <a:p>
            <a:pPr marL="320040" lvl="1" indent="0">
              <a:buNone/>
            </a:pPr>
            <a:r>
              <a:rPr lang="cs-CZ" dirty="0"/>
              <a:t>= 8*1000(KB)*1000(MB)*1000(GB) = 8 000 000 000B</a:t>
            </a:r>
          </a:p>
          <a:p>
            <a:endParaRPr lang="cs-CZ" dirty="0"/>
          </a:p>
          <a:p>
            <a:r>
              <a:rPr lang="cs-CZ" dirty="0"/>
              <a:t>Reálně (dvojková soustava)</a:t>
            </a:r>
          </a:p>
          <a:p>
            <a:pPr lvl="1"/>
            <a:r>
              <a:rPr lang="cs-CZ" dirty="0"/>
              <a:t>8 000 000 000B / 1024(KB) / 1024(MB) / 1024 (GB) = 7,4GB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722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Možnosti využití PC: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Zpracovávání textů </a:t>
            </a:r>
            <a:r>
              <a:rPr lang="cs-CZ" dirty="0"/>
              <a:t>– běžné i profesionální </a:t>
            </a:r>
          </a:p>
          <a:p>
            <a:pPr>
              <a:lnSpc>
                <a:spcPct val="120000"/>
              </a:lnSpc>
            </a:pPr>
            <a:r>
              <a:rPr lang="cs-CZ" b="1" dirty="0"/>
              <a:t>Výpočty</a:t>
            </a:r>
            <a:r>
              <a:rPr lang="cs-CZ" dirty="0"/>
              <a:t> – účetnictví, fakturace, skladové hospodářství</a:t>
            </a:r>
          </a:p>
          <a:p>
            <a:pPr>
              <a:lnSpc>
                <a:spcPct val="120000"/>
              </a:lnSpc>
            </a:pPr>
            <a:r>
              <a:rPr lang="cs-CZ" b="1" dirty="0"/>
              <a:t>Evidence a statistiky </a:t>
            </a:r>
            <a:r>
              <a:rPr lang="cs-CZ" dirty="0"/>
              <a:t>– databáze</a:t>
            </a:r>
          </a:p>
          <a:p>
            <a:pPr>
              <a:lnSpc>
                <a:spcPct val="120000"/>
              </a:lnSpc>
            </a:pPr>
            <a:r>
              <a:rPr lang="cs-CZ" b="1" dirty="0"/>
              <a:t>Výukové programy </a:t>
            </a:r>
          </a:p>
          <a:p>
            <a:pPr>
              <a:lnSpc>
                <a:spcPct val="120000"/>
              </a:lnSpc>
            </a:pPr>
            <a:r>
              <a:rPr lang="cs-CZ" b="1" dirty="0"/>
              <a:t>Hry 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Komunikace</a:t>
            </a:r>
            <a:r>
              <a:rPr lang="cs-CZ" dirty="0"/>
              <a:t> – sdílení a výměna informací</a:t>
            </a:r>
          </a:p>
          <a:p>
            <a:pPr>
              <a:lnSpc>
                <a:spcPct val="120000"/>
              </a:lnSpc>
            </a:pPr>
            <a:r>
              <a:rPr lang="cs-CZ" b="1" dirty="0"/>
              <a:t>Elektronický obchod </a:t>
            </a:r>
          </a:p>
          <a:p>
            <a:pPr>
              <a:lnSpc>
                <a:spcPct val="120000"/>
              </a:lnSpc>
            </a:pPr>
            <a:r>
              <a:rPr lang="cs-CZ" b="1" dirty="0"/>
              <a:t>Řízení </a:t>
            </a:r>
            <a:r>
              <a:rPr lang="cs-CZ" dirty="0"/>
              <a:t>– průmysl, medicína, výzkum</a:t>
            </a:r>
          </a:p>
          <a:p>
            <a:pPr>
              <a:lnSpc>
                <a:spcPct val="120000"/>
              </a:lnSpc>
            </a:pPr>
            <a:r>
              <a:rPr lang="cs-CZ" b="1" dirty="0"/>
              <a:t>Odstranění bariér</a:t>
            </a:r>
          </a:p>
          <a:p>
            <a:pPr>
              <a:lnSpc>
                <a:spcPct val="120000"/>
              </a:lnSpc>
            </a:pPr>
            <a:r>
              <a:rPr lang="cs-CZ" b="1" dirty="0"/>
              <a:t>Šetří</a:t>
            </a:r>
            <a:r>
              <a:rPr lang="cs-CZ" dirty="0"/>
              <a:t> např. firemní úspory</a:t>
            </a:r>
          </a:p>
          <a:p>
            <a:pPr>
              <a:lnSpc>
                <a:spcPct val="120000"/>
              </a:lnSpc>
            </a:pPr>
            <a:r>
              <a:rPr lang="cs-CZ" sz="3100" b="1" dirty="0"/>
              <a:t>PC není vševědoucí – dělá jen to, co jsme mu nařídili</a:t>
            </a:r>
          </a:p>
        </p:txBody>
      </p:sp>
    </p:spTree>
    <p:extLst>
      <p:ext uri="{BB962C8B-B14F-4D97-AF65-F5344CB8AC3E}">
        <p14:creationId xmlns:p14="http://schemas.microsoft.com/office/powerpoint/2010/main" val="764139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1bit = základní a nejmenší jednotka</a:t>
            </a:r>
          </a:p>
          <a:p>
            <a:r>
              <a:rPr lang="cs-CZ" dirty="0"/>
              <a:t>1byte = 8bitů</a:t>
            </a:r>
          </a:p>
          <a:p>
            <a:r>
              <a:rPr lang="cs-CZ" dirty="0"/>
              <a:t>Dekadické násobky jsou:</a:t>
            </a:r>
          </a:p>
          <a:p>
            <a:pPr lvl="1"/>
            <a:r>
              <a:rPr lang="cs-CZ" dirty="0"/>
              <a:t>kilo-, </a:t>
            </a:r>
            <a:r>
              <a:rPr lang="cs-CZ" dirty="0" err="1"/>
              <a:t>mega</a:t>
            </a:r>
            <a:r>
              <a:rPr lang="cs-CZ" dirty="0"/>
              <a:t>-, giga-, </a:t>
            </a:r>
            <a:r>
              <a:rPr lang="cs-CZ" dirty="0" err="1"/>
              <a:t>tera</a:t>
            </a:r>
            <a:r>
              <a:rPr lang="cs-CZ" dirty="0"/>
              <a:t>-</a:t>
            </a:r>
          </a:p>
          <a:p>
            <a:r>
              <a:rPr lang="cs-CZ" dirty="0"/>
              <a:t>Konkrétně: </a:t>
            </a:r>
          </a:p>
          <a:p>
            <a:pPr lvl="1"/>
            <a:r>
              <a:rPr lang="cs-CZ" dirty="0"/>
              <a:t>kB = kilobyte = 1000 B</a:t>
            </a:r>
          </a:p>
          <a:p>
            <a:pPr lvl="1"/>
            <a:r>
              <a:rPr lang="cs-CZ" dirty="0"/>
              <a:t>MB = megabyte = 1000 kB</a:t>
            </a:r>
          </a:p>
          <a:p>
            <a:pPr lvl="1"/>
            <a:r>
              <a:rPr lang="cs-CZ" dirty="0"/>
              <a:t>GB = gigabyte = 1000 MB</a:t>
            </a:r>
          </a:p>
          <a:p>
            <a:pPr lvl="1"/>
            <a:r>
              <a:rPr lang="cs-CZ" dirty="0"/>
              <a:t>TB = </a:t>
            </a:r>
            <a:r>
              <a:rPr lang="cs-CZ" dirty="0" err="1"/>
              <a:t>terabyte</a:t>
            </a:r>
            <a:r>
              <a:rPr lang="cs-CZ" dirty="0"/>
              <a:t> = 1000 GB</a:t>
            </a:r>
          </a:p>
        </p:txBody>
      </p:sp>
    </p:spTree>
    <p:extLst>
      <p:ext uri="{BB962C8B-B14F-4D97-AF65-F5344CB8AC3E}">
        <p14:creationId xmlns:p14="http://schemas.microsoft.com/office/powerpoint/2010/main" val="2888827706"/>
      </p:ext>
    </p:extLst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Ukládání a komprese –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Zjistěte celkovou a volnou pevného disku.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Základní jednotka kapacity paměti je?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Jaký je vztah mezi bitem a bytem? </a:t>
            </a:r>
          </a:p>
          <a:p>
            <a:pPr marL="1077913" lvl="1" indent="-514350">
              <a:lnSpc>
                <a:spcPct val="110000"/>
              </a:lnSpc>
              <a:buFont typeface="+mj-lt"/>
              <a:buAutoNum type="alphaLcParenR"/>
            </a:pPr>
            <a:r>
              <a:rPr lang="cs-CZ" dirty="0"/>
              <a:t>1 bit = 8 byte</a:t>
            </a:r>
          </a:p>
          <a:p>
            <a:pPr marL="1077913" lvl="1" indent="-514350">
              <a:lnSpc>
                <a:spcPct val="110000"/>
              </a:lnSpc>
              <a:buFont typeface="+mj-lt"/>
              <a:buAutoNum type="alphaLcParenR"/>
            </a:pPr>
            <a:r>
              <a:rPr lang="cs-CZ" dirty="0"/>
              <a:t>1 byte = 8 bitů</a:t>
            </a:r>
          </a:p>
          <a:p>
            <a:pPr marL="1077913" lvl="1" indent="-514350">
              <a:lnSpc>
                <a:spcPct val="110000"/>
              </a:lnSpc>
              <a:buFont typeface="+mj-lt"/>
              <a:buAutoNum type="alphaLcParenR"/>
            </a:pPr>
            <a:r>
              <a:rPr lang="cs-CZ" dirty="0"/>
              <a:t>1 bit = 1000 byte</a:t>
            </a:r>
          </a:p>
          <a:p>
            <a:pPr marL="1077913" lvl="1" indent="-514350">
              <a:lnSpc>
                <a:spcPct val="110000"/>
              </a:lnSpc>
              <a:buFont typeface="+mj-lt"/>
              <a:buAutoNum type="alphaLcParenR"/>
            </a:pPr>
            <a:r>
              <a:rPr lang="cs-CZ" dirty="0"/>
              <a:t>1 byte = 1000 bitů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Jaké je správné řazení násobku bytu?</a:t>
            </a:r>
          </a:p>
          <a:p>
            <a:pPr marL="1077913" lvl="1" indent="-514350">
              <a:lnSpc>
                <a:spcPct val="110000"/>
              </a:lnSpc>
              <a:buFont typeface="+mj-lt"/>
              <a:buAutoNum type="alphaLcParenR"/>
            </a:pPr>
            <a:r>
              <a:rPr lang="cs-CZ" dirty="0"/>
              <a:t>GB, B, TB, kB, MB</a:t>
            </a:r>
          </a:p>
          <a:p>
            <a:pPr marL="1077913" lvl="1" indent="-514350">
              <a:lnSpc>
                <a:spcPct val="110000"/>
              </a:lnSpc>
              <a:buFont typeface="+mj-lt"/>
              <a:buAutoNum type="alphaLcParenR"/>
            </a:pPr>
            <a:r>
              <a:rPr lang="cs-CZ" dirty="0"/>
              <a:t>B, kB, MB, GB, TB</a:t>
            </a:r>
          </a:p>
          <a:p>
            <a:pPr marL="1077913" lvl="1" indent="-514350">
              <a:lnSpc>
                <a:spcPct val="110000"/>
              </a:lnSpc>
              <a:buFont typeface="+mj-lt"/>
              <a:buAutoNum type="alphaLcParenR"/>
            </a:pPr>
            <a:r>
              <a:rPr lang="cs-CZ" dirty="0"/>
              <a:t>B, MB, GB, TB, kB</a:t>
            </a:r>
          </a:p>
          <a:p>
            <a:pPr marL="1077913" lvl="1" indent="-514350">
              <a:lnSpc>
                <a:spcPct val="110000"/>
              </a:lnSpc>
              <a:buFont typeface="+mj-lt"/>
              <a:buAutoNum type="alphaLcParenR"/>
            </a:pPr>
            <a:r>
              <a:rPr lang="cs-CZ" dirty="0"/>
              <a:t>kB, B, MB, GB, TB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  <a:p>
            <a:pPr lvl="0"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177307"/>
      </p:ext>
    </p:extLst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Ukládání a komprese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Datové úložiště – kam ukládat?</a:t>
            </a:r>
          </a:p>
          <a:p>
            <a:pPr lvl="1"/>
            <a:r>
              <a:rPr lang="cs-CZ" dirty="0"/>
              <a:t>Interní pevný disk</a:t>
            </a:r>
          </a:p>
          <a:p>
            <a:pPr lvl="1"/>
            <a:r>
              <a:rPr lang="cs-CZ" dirty="0"/>
              <a:t>Externí pevný disk</a:t>
            </a:r>
          </a:p>
          <a:p>
            <a:pPr lvl="1"/>
            <a:r>
              <a:rPr lang="cs-CZ" dirty="0"/>
              <a:t>Síťový disk</a:t>
            </a:r>
          </a:p>
          <a:p>
            <a:pPr lvl="1"/>
            <a:r>
              <a:rPr lang="cs-CZ" dirty="0"/>
              <a:t>CD</a:t>
            </a:r>
          </a:p>
          <a:p>
            <a:pPr lvl="1"/>
            <a:r>
              <a:rPr lang="cs-CZ" dirty="0"/>
              <a:t>DVD</a:t>
            </a:r>
          </a:p>
          <a:p>
            <a:pPr lvl="1"/>
            <a:r>
              <a:rPr lang="cs-CZ" dirty="0" err="1"/>
              <a:t>Blu-ray</a:t>
            </a:r>
            <a:r>
              <a:rPr lang="cs-CZ" dirty="0"/>
              <a:t> Disk</a:t>
            </a:r>
          </a:p>
          <a:p>
            <a:pPr lvl="1"/>
            <a:r>
              <a:rPr lang="cs-CZ" dirty="0"/>
              <a:t>USB </a:t>
            </a:r>
            <a:r>
              <a:rPr lang="cs-CZ" dirty="0" err="1"/>
              <a:t>flash</a:t>
            </a:r>
            <a:r>
              <a:rPr lang="cs-CZ" dirty="0"/>
              <a:t> disk</a:t>
            </a:r>
          </a:p>
          <a:p>
            <a:pPr lvl="1"/>
            <a:r>
              <a:rPr lang="cs-CZ" dirty="0"/>
              <a:t>Paměťová karta </a:t>
            </a:r>
          </a:p>
          <a:p>
            <a:pPr lvl="1"/>
            <a:r>
              <a:rPr lang="cs-CZ" dirty="0"/>
              <a:t>Internetové datové úložiště (</a:t>
            </a:r>
            <a:r>
              <a:rPr lang="cs-CZ" dirty="0" err="1"/>
              <a:t>webdisk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935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Vnější (</a:t>
            </a:r>
            <a:r>
              <a:rPr lang="cs-CZ" b="1" dirty="0" err="1"/>
              <a:t>periférní</a:t>
            </a:r>
            <a:r>
              <a:rPr lang="cs-CZ" b="1" dirty="0"/>
              <a:t>) paměti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55976" y="1908995"/>
            <a:ext cx="4464496" cy="4471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Disketa</a:t>
            </a:r>
          </a:p>
          <a:p>
            <a:r>
              <a:rPr lang="cs-CZ" dirty="0"/>
              <a:t>1,44 MB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  <a:defRPr/>
            </a:pPr>
            <a:r>
              <a:rPr lang="cs-CZ" b="1" dirty="0"/>
              <a:t>CD Disk</a:t>
            </a:r>
          </a:p>
          <a:p>
            <a:pPr marL="457200" indent="-457200">
              <a:defRPr/>
            </a:pPr>
            <a:r>
              <a:rPr lang="cs-CZ" dirty="0"/>
              <a:t>700 MB </a:t>
            </a:r>
          </a:p>
          <a:p>
            <a:pPr marL="457200" indent="-457200">
              <a:defRPr/>
            </a:pPr>
            <a:r>
              <a:rPr lang="cs-CZ" dirty="0"/>
              <a:t>CD-ROM, CD-R, CD-RW</a:t>
            </a:r>
          </a:p>
          <a:p>
            <a:endParaRPr lang="cs-CZ" dirty="0"/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4644008" y="1916834"/>
            <a:ext cx="4038600" cy="2228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cs-CZ" sz="2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8123"/>
            <a:ext cx="36131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5209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377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Vnější (</a:t>
            </a:r>
            <a:r>
              <a:rPr lang="cs-CZ" b="1" dirty="0" err="1"/>
              <a:t>periférní</a:t>
            </a:r>
            <a:r>
              <a:rPr lang="cs-CZ" b="1" dirty="0"/>
              <a:t>) paměti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23928" y="1935480"/>
            <a:ext cx="4762872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DVD (Digitální video disk) </a:t>
            </a:r>
          </a:p>
          <a:p>
            <a:pPr>
              <a:lnSpc>
                <a:spcPct val="120000"/>
              </a:lnSpc>
            </a:pPr>
            <a:r>
              <a:rPr lang="cs-CZ" dirty="0"/>
              <a:t>Klasické DVD – 4,7GB</a:t>
            </a:r>
          </a:p>
          <a:p>
            <a:pPr>
              <a:lnSpc>
                <a:spcPct val="120000"/>
              </a:lnSpc>
            </a:pPr>
            <a:r>
              <a:rPr lang="cs-CZ" dirty="0"/>
              <a:t>Dvouvrstvé – 9,4 GB</a:t>
            </a:r>
          </a:p>
          <a:p>
            <a:pPr>
              <a:lnSpc>
                <a:spcPct val="120000"/>
              </a:lnSpc>
            </a:pPr>
            <a:r>
              <a:rPr lang="cs-CZ" dirty="0"/>
              <a:t>Oboustranné – až 17 GB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DVD-ROM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DVD+R, DVD-R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DVD+RW, DVD-RW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DVD-RAM</a:t>
            </a:r>
          </a:p>
          <a:p>
            <a:pPr>
              <a:lnSpc>
                <a:spcPct val="120000"/>
              </a:lnSpc>
            </a:pPr>
            <a:r>
              <a:rPr lang="cs-CZ" dirty="0"/>
              <a:t>Mechaniky: 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DVD±RW</a:t>
            </a:r>
          </a:p>
          <a:p>
            <a:pPr lvl="1">
              <a:lnSpc>
                <a:spcPct val="120000"/>
              </a:lnSpc>
            </a:pPr>
            <a:r>
              <a:rPr lang="cs-CZ" dirty="0" err="1"/>
              <a:t>multi</a:t>
            </a:r>
            <a:r>
              <a:rPr lang="cs-CZ" dirty="0"/>
              <a:t> </a:t>
            </a:r>
            <a:r>
              <a:rPr lang="cs-CZ" dirty="0" err="1"/>
              <a:t>recorder</a:t>
            </a:r>
            <a:r>
              <a:rPr lang="cs-CZ" dirty="0"/>
              <a:t> / super </a:t>
            </a:r>
            <a:r>
              <a:rPr lang="cs-CZ" dirty="0" err="1"/>
              <a:t>multi</a:t>
            </a:r>
            <a:r>
              <a:rPr lang="cs-CZ" dirty="0"/>
              <a:t>… (umí i DVD-RAM)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4644008" y="1916834"/>
            <a:ext cx="4038600" cy="2228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cs-CZ" sz="2600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644008" y="1916834"/>
            <a:ext cx="4038600" cy="2228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cs-CZ" sz="2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23637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335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Vnější (</a:t>
            </a:r>
            <a:r>
              <a:rPr lang="cs-CZ" b="1" dirty="0" err="1"/>
              <a:t>periférní</a:t>
            </a:r>
            <a:r>
              <a:rPr lang="cs-CZ" b="1" dirty="0"/>
              <a:t>) paměti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44008" y="1935480"/>
            <a:ext cx="4042792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cs-CZ" b="1" dirty="0" err="1"/>
              <a:t>Blu</a:t>
            </a:r>
            <a:r>
              <a:rPr lang="cs-CZ" b="1" dirty="0"/>
              <a:t> </a:t>
            </a:r>
            <a:r>
              <a:rPr lang="cs-CZ" b="1" dirty="0" err="1"/>
              <a:t>Ray</a:t>
            </a:r>
            <a:r>
              <a:rPr lang="cs-CZ" b="1" dirty="0"/>
              <a:t> Disk - BD</a:t>
            </a:r>
          </a:p>
          <a:p>
            <a:pPr>
              <a:lnSpc>
                <a:spcPct val="110000"/>
              </a:lnSpc>
              <a:defRPr/>
            </a:pPr>
            <a:r>
              <a:rPr lang="cs-CZ" dirty="0"/>
              <a:t>25 GB / 50GB</a:t>
            </a:r>
          </a:p>
          <a:p>
            <a:pPr>
              <a:lnSpc>
                <a:spcPct val="110000"/>
              </a:lnSpc>
              <a:defRPr/>
            </a:pPr>
            <a:r>
              <a:rPr lang="cs-CZ" dirty="0"/>
              <a:t>= 1 film ve „Full HD“ kvalitě</a:t>
            </a:r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  <a:buFontTx/>
              <a:buNone/>
            </a:pPr>
            <a:r>
              <a:rPr lang="cs-CZ" b="1" dirty="0" err="1"/>
              <a:t>Flash</a:t>
            </a:r>
            <a:r>
              <a:rPr lang="cs-CZ" b="1" dirty="0"/>
              <a:t> disk</a:t>
            </a:r>
          </a:p>
          <a:p>
            <a:pPr>
              <a:lnSpc>
                <a:spcPct val="110000"/>
              </a:lnSpc>
            </a:pPr>
            <a:r>
              <a:rPr lang="cs-CZ" dirty="0"/>
              <a:t>2 GB – 64 (130) GB</a:t>
            </a:r>
          </a:p>
          <a:p>
            <a:pPr>
              <a:lnSpc>
                <a:spcPct val="110000"/>
              </a:lnSpc>
            </a:pPr>
            <a:r>
              <a:rPr lang="cs-CZ" dirty="0"/>
              <a:t>spolehlivé, nejsou citlivé na magnetické pole ani na poškrábání</a:t>
            </a:r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4644008" y="1916834"/>
            <a:ext cx="4038600" cy="2228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cs-CZ" sz="2600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644008" y="1916834"/>
            <a:ext cx="4038600" cy="2228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cs-CZ" sz="2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8"/>
            <a:ext cx="25209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4893058"/>
            <a:ext cx="38623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760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Vnější (</a:t>
            </a:r>
            <a:r>
              <a:rPr lang="cs-CZ" b="1" dirty="0" err="1"/>
              <a:t>periférní</a:t>
            </a:r>
            <a:r>
              <a:rPr lang="cs-CZ" b="1" dirty="0"/>
              <a:t>) paměti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067944" y="1935480"/>
            <a:ext cx="4618856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Pevné disky (Hard-disky; HDD) a disky externí</a:t>
            </a:r>
          </a:p>
          <a:p>
            <a:r>
              <a:rPr lang="cs-CZ" dirty="0"/>
              <a:t>250 GB – 3TB</a:t>
            </a:r>
          </a:p>
          <a:p>
            <a:r>
              <a:rPr lang="cs-CZ" dirty="0"/>
              <a:t>Vnější historicky + není na základní desce</a:t>
            </a:r>
          </a:p>
          <a:p>
            <a:r>
              <a:rPr lang="cs-CZ" dirty="0"/>
              <a:t>Ukládají se  na něj většina dat, programů a OS</a:t>
            </a:r>
          </a:p>
          <a:p>
            <a:r>
              <a:rPr lang="cs-CZ" dirty="0"/>
              <a:t>V PC označováno velkými písmeny – např. C:\ D:\ …</a:t>
            </a:r>
          </a:p>
          <a:p>
            <a:endParaRPr lang="cs-CZ" dirty="0"/>
          </a:p>
        </p:txBody>
      </p:sp>
      <p:pic>
        <p:nvPicPr>
          <p:cNvPr id="6146" name="Picture 2" descr="http://www.xmaestro.com/storage/200708061003_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4" y="1778885"/>
            <a:ext cx="28639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nterlink-static.tsbohemia.cz/wd-my-passport-essential-750gb-externi-disk-2-5-usb2-0-black_i899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098" y="4299167"/>
            <a:ext cx="3048000" cy="193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13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3779912" y="927064"/>
            <a:ext cx="3312368" cy="1709848"/>
            <a:chOff x="3779912" y="927064"/>
            <a:chExt cx="3312368" cy="1709848"/>
          </a:xfrm>
        </p:grpSpPr>
        <p:pic>
          <p:nvPicPr>
            <p:cNvPr id="5124" name="Picture 4" descr="https://www.wifi-shop.cz/tp-link-tl-wr841nd-bezdratovy-n-router-1x-wan-4x-lan-802-11n_ies550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150" y="927064"/>
              <a:ext cx="1144950" cy="1214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Přímá spojnice se šipkou 10"/>
            <p:cNvCxnSpPr>
              <a:stCxn id="5124" idx="2"/>
            </p:cNvCxnSpPr>
            <p:nvPr/>
          </p:nvCxnSpPr>
          <p:spPr>
            <a:xfrm>
              <a:off x="6304625" y="2141261"/>
              <a:ext cx="787655" cy="495651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>
              <a:stCxn id="5124" idx="2"/>
            </p:cNvCxnSpPr>
            <p:nvPr/>
          </p:nvCxnSpPr>
          <p:spPr>
            <a:xfrm flipH="1">
              <a:off x="5508104" y="2141261"/>
              <a:ext cx="796521" cy="495651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 flipH="1">
              <a:off x="3779912" y="2141261"/>
              <a:ext cx="2524713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cs-CZ" b="1" dirty="0"/>
              <a:t>Síťový disk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cs-CZ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cs-CZ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cs-CZ" dirty="0"/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cs-CZ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cs-CZ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cs-CZ" b="1" dirty="0"/>
              <a:t>Internetové datové úložiště</a:t>
            </a:r>
            <a:r>
              <a:rPr lang="cs-CZ" dirty="0"/>
              <a:t> (</a:t>
            </a:r>
            <a:r>
              <a:rPr lang="cs-CZ" dirty="0" err="1"/>
              <a:t>webdisk</a:t>
            </a:r>
            <a:r>
              <a:rPr lang="cs-CZ" dirty="0"/>
              <a:t>)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dirty="0" err="1"/>
              <a:t>OneDrive</a:t>
            </a:r>
            <a:endParaRPr lang="cs-CZ" dirty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dirty="0" err="1"/>
              <a:t>GoogleDrive</a:t>
            </a:r>
            <a:endParaRPr lang="cs-CZ" dirty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dirty="0" err="1"/>
              <a:t>Dropbox</a:t>
            </a:r>
            <a:endParaRPr lang="cs-CZ" dirty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dirty="0" err="1"/>
              <a:t>iCloud</a:t>
            </a:r>
            <a:endParaRPr lang="cs-CZ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http://www.maczone.cz/img.asp?stiid=4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6"/>
            <a:ext cx="2376264" cy="196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bax.cz/img/cw/on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6" y="2762071"/>
            <a:ext cx="1300577" cy="12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>
            <a:stCxn id="5122" idx="1"/>
          </p:cNvCxnSpPr>
          <p:nvPr/>
        </p:nvCxnSpPr>
        <p:spPr>
          <a:xfrm flipH="1" flipV="1">
            <a:off x="3635896" y="2636914"/>
            <a:ext cx="3312368" cy="7338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7" idx="1"/>
          </p:cNvCxnSpPr>
          <p:nvPr/>
        </p:nvCxnSpPr>
        <p:spPr>
          <a:xfrm flipH="1" flipV="1">
            <a:off x="3635896" y="2996954"/>
            <a:ext cx="1368152" cy="4375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abax.cz/img/cw/on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2825881"/>
            <a:ext cx="1300577" cy="12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Vnější (</a:t>
            </a:r>
            <a:r>
              <a:rPr lang="cs-CZ" b="1" dirty="0" err="1"/>
              <a:t>periférní</a:t>
            </a:r>
            <a:r>
              <a:rPr lang="cs-CZ" b="1" dirty="0"/>
              <a:t>) paměti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00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angers1.co.uk/electronicsandmore/images/memory-car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3068962"/>
            <a:ext cx="403244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Vnější (</a:t>
            </a:r>
            <a:r>
              <a:rPr lang="cs-CZ" b="1" dirty="0" err="1"/>
              <a:t>periférní</a:t>
            </a:r>
            <a:r>
              <a:rPr lang="cs-CZ" b="1" dirty="0"/>
              <a:t>) 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Paměťové karty</a:t>
            </a:r>
          </a:p>
          <a:p>
            <a:pPr lvl="1"/>
            <a:r>
              <a:rPr lang="cs-CZ" dirty="0"/>
              <a:t>Pro připojení do PC nutná čtečka paměťových karet</a:t>
            </a:r>
          </a:p>
          <a:p>
            <a:pPr lvl="1"/>
            <a:r>
              <a:rPr lang="cs-CZ" dirty="0"/>
              <a:t>Různé typy:</a:t>
            </a:r>
          </a:p>
          <a:p>
            <a:pPr lvl="2"/>
            <a:r>
              <a:rPr lang="cs-CZ" dirty="0" err="1"/>
              <a:t>MultiMedia</a:t>
            </a:r>
            <a:r>
              <a:rPr lang="cs-CZ" dirty="0"/>
              <a:t> (MMC)</a:t>
            </a:r>
          </a:p>
          <a:p>
            <a:pPr lvl="2"/>
            <a:r>
              <a:rPr lang="cs-CZ" dirty="0" err="1"/>
              <a:t>Compact</a:t>
            </a:r>
            <a:r>
              <a:rPr lang="cs-CZ" dirty="0"/>
              <a:t> </a:t>
            </a:r>
            <a:r>
              <a:rPr lang="cs-CZ" dirty="0" err="1"/>
              <a:t>Flash</a:t>
            </a:r>
            <a:r>
              <a:rPr lang="cs-CZ" dirty="0"/>
              <a:t> (CF)</a:t>
            </a:r>
          </a:p>
          <a:p>
            <a:pPr lvl="2"/>
            <a:r>
              <a:rPr lang="cs-CZ" dirty="0" err="1"/>
              <a:t>Secure</a:t>
            </a:r>
            <a:r>
              <a:rPr lang="cs-CZ" dirty="0"/>
              <a:t> Digital (SD, SDHC)</a:t>
            </a:r>
          </a:p>
          <a:p>
            <a:pPr lvl="2"/>
            <a:r>
              <a:rPr lang="cs-CZ" dirty="0" err="1"/>
              <a:t>Memory</a:t>
            </a:r>
            <a:r>
              <a:rPr lang="cs-CZ" dirty="0"/>
              <a:t> </a:t>
            </a:r>
            <a:r>
              <a:rPr lang="cs-CZ" dirty="0" err="1"/>
              <a:t>Stick</a:t>
            </a:r>
            <a:endParaRPr lang="cs-CZ" dirty="0"/>
          </a:p>
          <a:p>
            <a:pPr lvl="2"/>
            <a:r>
              <a:rPr lang="cs-CZ" dirty="0" err="1"/>
              <a:t>xD</a:t>
            </a:r>
            <a:r>
              <a:rPr lang="cs-CZ" dirty="0"/>
              <a:t> Picture </a:t>
            </a:r>
            <a:r>
              <a:rPr lang="cs-CZ" dirty="0" err="1"/>
              <a:t>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442316"/>
      </p:ext>
    </p:extLst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Vnitřní paměti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b="1" dirty="0"/>
              <a:t>Paměť ROM </a:t>
            </a:r>
            <a:r>
              <a:rPr lang="cs-CZ" dirty="0"/>
              <a:t>(</a:t>
            </a:r>
            <a:r>
              <a:rPr lang="cs-CZ" dirty="0" err="1"/>
              <a:t>Read-only</a:t>
            </a:r>
            <a:r>
              <a:rPr lang="cs-CZ" dirty="0"/>
              <a:t> </a:t>
            </a:r>
            <a:r>
              <a:rPr lang="cs-CZ" dirty="0" err="1"/>
              <a:t>memory</a:t>
            </a:r>
            <a:r>
              <a:rPr lang="cs-CZ" dirty="0"/>
              <a:t>)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Jen pro čtení (BIOS); vypnutím se nemaže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Ztráta nebo poškození -&gt; výměna paměti, nebo celé základní desky!</a:t>
            </a:r>
          </a:p>
          <a:p>
            <a:pPr>
              <a:lnSpc>
                <a:spcPct val="110000"/>
              </a:lnSpc>
            </a:pPr>
            <a:r>
              <a:rPr lang="cs-CZ" b="1" dirty="0"/>
              <a:t>Paměť RAM </a:t>
            </a:r>
            <a:r>
              <a:rPr lang="cs-CZ" dirty="0"/>
              <a:t>(operační paměť)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Ovlivňuje výkon, zavádí se do ní spuštěné programy a procesy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Vypnutím PC se maže</a:t>
            </a:r>
          </a:p>
        </p:txBody>
      </p:sp>
    </p:spTree>
    <p:extLst>
      <p:ext uri="{BB962C8B-B14F-4D97-AF65-F5344CB8AC3E}">
        <p14:creationId xmlns:p14="http://schemas.microsoft.com/office/powerpoint/2010/main" val="508121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Koncept ICT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ICT vs. IT</a:t>
            </a:r>
          </a:p>
          <a:p>
            <a:pPr lvl="1"/>
            <a:r>
              <a:rPr lang="cs-CZ" dirty="0"/>
              <a:t>IT = informační technologie („výpočetní stroje“)</a:t>
            </a:r>
          </a:p>
          <a:p>
            <a:pPr lvl="1"/>
            <a:r>
              <a:rPr lang="cs-CZ" dirty="0"/>
              <a:t>ICT = informační a </a:t>
            </a:r>
            <a:r>
              <a:rPr lang="cs-CZ" b="1" dirty="0"/>
              <a:t>komunikační</a:t>
            </a:r>
            <a:r>
              <a:rPr lang="cs-CZ" dirty="0"/>
              <a:t> technologie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Různé druhy ICT:</a:t>
            </a:r>
          </a:p>
          <a:p>
            <a:pPr lvl="1"/>
            <a:r>
              <a:rPr lang="cs-CZ" dirty="0"/>
              <a:t>Internetové služby</a:t>
            </a:r>
          </a:p>
          <a:p>
            <a:pPr lvl="1"/>
            <a:r>
              <a:rPr lang="cs-CZ" dirty="0"/>
              <a:t>Mobilní technologie</a:t>
            </a:r>
          </a:p>
          <a:p>
            <a:pPr lvl="1"/>
            <a:r>
              <a:rPr lang="cs-CZ" dirty="0"/>
              <a:t>Balíky kancelářských programů</a:t>
            </a:r>
          </a:p>
          <a:p>
            <a:pPr lvl="1"/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011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Komprese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cs-CZ" dirty="0"/>
              <a:t>Pojmy: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Komprese = zabalení = odeslat do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Dekomprese = extrakce = rozbalení</a:t>
            </a:r>
          </a:p>
          <a:p>
            <a:pPr lvl="0">
              <a:lnSpc>
                <a:spcPct val="110000"/>
              </a:lnSpc>
            </a:pPr>
            <a:r>
              <a:rPr lang="cs-CZ" dirty="0"/>
              <a:t>Co znamená komprese?</a:t>
            </a:r>
          </a:p>
          <a:p>
            <a:pPr lvl="0">
              <a:lnSpc>
                <a:spcPct val="110000"/>
              </a:lnSpc>
            </a:pPr>
            <a:r>
              <a:rPr lang="cs-CZ" dirty="0"/>
              <a:t>K čemu se komprese využívá? </a:t>
            </a:r>
          </a:p>
          <a:p>
            <a:pPr lvl="0">
              <a:lnSpc>
                <a:spcPct val="110000"/>
              </a:lnSpc>
            </a:pPr>
            <a:r>
              <a:rPr lang="cs-CZ" dirty="0"/>
              <a:t>Lze komprimovat soubory i složky? </a:t>
            </a:r>
          </a:p>
          <a:p>
            <a:pPr lvl="0">
              <a:lnSpc>
                <a:spcPct val="110000"/>
              </a:lnSpc>
            </a:pPr>
            <a:r>
              <a:rPr lang="cs-CZ" dirty="0"/>
              <a:t>Čím komprimovat?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OS Windows 7 a novější, </a:t>
            </a:r>
            <a:r>
              <a:rPr lang="cs-CZ" dirty="0" err="1"/>
              <a:t>WinZip</a:t>
            </a:r>
            <a:r>
              <a:rPr lang="cs-CZ" dirty="0"/>
              <a:t>, </a:t>
            </a:r>
            <a:r>
              <a:rPr lang="cs-CZ" dirty="0" err="1"/>
              <a:t>WinRar</a:t>
            </a:r>
            <a:r>
              <a:rPr lang="cs-CZ" dirty="0"/>
              <a:t>, 7zip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3074" name="Picture 2" descr="http://www.tipypropc.cz/wp-content/uploads/2011/02/zip_folder_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80728"/>
            <a:ext cx="1320808" cy="11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R8UM-LFbCqXXrQIQPBgQsx12bqovsW9QdKms--vYa0cKRuBu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65" y="2276874"/>
            <a:ext cx="967225" cy="9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QUEBIWERAWERQQFRcVFBUUFRUUFRYWFhQSFhYYHTQsJBolHBQWKDEhJS4rLjouGCAzODMsNygtLywBCgoKDg0OGhAQGi0lHyQ3MiwxLCwsLCw3LCw0NCw0LCw0NSwsLSwsLCwsLC0sLCwsKywsMC04LCssLCwsMjcsNP/AABEIAGYAZgMBIgACEQEDEQH/xAAbAAABBQEBAAAAAAAAAAAAAAAAAQMEBQYHAv/EADcQAAIBAgIGBwYGAwEAAAAAAAECAAMRITEEBQYSUXEiMkFhcpGxB4GCobPBEyMkQlLwNGLxM//EABkBAAIDAQAAAAAAAAAAAAAAAAEDAAIEBf/EACURAAICAQMEAgMBAAAAAAAAAAABAgMRBCExEjJBUTNxI0LxIv/aAAwDAQACEQMRAD8A7jCNV9IVOuwHOQK2vKY6t25YespKyMeWWUW+EWkJnK2vnPVUL8zIFfTHfrOSOF7DyiJaqC43GKiXk1NfTqadZxfhmfISBX1+o6ilufREz0IiWqm+NhqoiuS3XX73xVSOGI+cl0dfIespX5iZk1hkOke7H3Extix7d0d2J8/7zlVqLF5LOqD8G3p6xpNlUXE2xNjc9mMlTnJQDHM8TifOeqenOnUdl5HDyjY6z2hb0/pnRITD0dqKy57rjvFj5iWGj7ZKcHpMvhO8PtHR1Nb8i3TJGohGNB0taqB0xU3t2ZGx+YhNCedxRmttaO89EXZW6YUqbG53fP3zP0tJqrnaumYK2V7csj7rS+25Lb1IowVt2oLkbwxAF+YvgZnNFrDIDcSmm9UL4WvgAOKgLge0nunPujmbxz/DXW8RWSw0bTEfBT0hmp6LD4T6x6pUC5m3Die4DtkFkWoBvLfIi4sy8jmDEpUXQk0yHvmKnW5CoMfMGZthu5M/EY9Vbd7YfL/kPwb9YlvkPIfeNppq3s96bZAPgCeAbI8r3j1RrSNNEBjbLKMO8HeeUos2Qw4nKDkIy7xvdJyElVEROsd48BIWkaaTgOiO6HGOQZ9C1EC9Y48BIlXSexRYRqo8ju8GQ4Om7Fn9JT51PqNEnnYY/o6fOp9Ros61XZH6ME+5ldtyelS5P6rMtVphrGwLDFb8eHLCaTb5unR8L+qTMo85+of5Wa6uxEqlpN+k7U6YuVVAwFiDlcm5a5ktHkbUui02rktTV2KA44EY2J78B68YmsXC1AtMMSMQCCBu3YOrN3g2B7xwhdfUuoHVh9JPDgg3sVuVN8rgAkH3ERsaLb/ybc/1PSTlunEDwkSHSD3xCgNYtiSwNipse8bt/DPW9UVeqSd1k6DC+NMKGx7xKJL2Wbfon03VFvUX8y5wButuwi4+R8zIulawZssB3RdZt1eR9ZWu8o5PgskFR4w7xHeMO8qWB3jDvEd4w7yEOr7BH9FT8VT6jwnn2fH9DT8VX6jxJ16fjj9GCzuZV+0NunR8NT1SZZHmk9pB6dDw1PVJk0ec7UfIzXV2IstAe9Qrvbu9SZb9q3wuP72CO6VhVUHpFdHVC3HpscuMqwSThwAvhgCSDgcwe3lHKJbfJdbdHcBF7EA8Cc8ZbP4sFcf7LRHj6PICPH0eZxwazbq8j6ysd5M1m2CfF6iVbvCwIV3kd3g7yO7wBFd4wxgxiQEOuezz/BpeKr9R4kPZ5/g0/FU+o8J2Kfjj9GCzuZR+01vzKHhqeqTHo86ztBs/T0oDfuHW+6w7L/8AJzvXGzNbRze2+n8l+4mLUVS6nLwaKprCRApG7DAmxWxH7ST29x+0cTBj0WGeZuDjmJDpPZhe+agEG1scQw4HCP7/AEv3/u62WYxWK/Qv+xPR48jyCjx5Hihh61m+CfF9pVu8mazfBPi+0q3eRgQO8ZYwJiQBCOpR4+4Zk8hLTVGp6tc7tFCE7XYYdn3vOibPbJ0tHszD8Sr/ACPZyEfXRKf0Lnaojmw+jNT0OmrqUa7mxzAZ2Iv7iIsvoTpxj0pIxN5eQnl0BwIuJ6hLAMxrvY6jWuUH4b92R5iYbWeoK+jnpgsgyIxA/tp2CeKlMMLEXERZRGXGwyNrRxVHj6PN5rnYynUu1L8t+7I8xMVrLVNbRz+Yh3f5DETDZRKBqjZGRA1k+C/F9pXEyVpz33bd/wBpcbP7IVtIszg06XE5kdwi4wlJ4RZyUVuUGjaO1RgtNSzHsE3ezuweT6Vj27gy981uptRUdHW1NRftJxJ98tJuq0qjvIzTub2Qzo2jKihUUKB2CPQhNYgIQhIQIQhIQIQhIQI3VoqwswBHfCEhCppbLaMtT8QUhvZ9w90uVUDLCEIFFLgLbfIsIQhAEIQkIEIQk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data:image/jpeg;base64,/9j/4AAQSkZJRgABAQAAAQABAAD/2wCEAAkGBxQTEhQUEBIWERAWERQQFRcVFBUUFRUUFRYWFhQSFhYYHTQsJBolHBQWKDEhJS4rLjouGCAzODMsNygtLywBCgoKDg0OGhAQGi0lHyQ3MiwxLCwsLCw3LCw0NCw0LCw0NSwsLSwsLCwsLC0sLCwsKywsMC04LCssLCwsMjcsNP/AABEIAGYAZgMBIgACEQEDEQH/xAAbAAABBQEBAAAAAAAAAAAAAAAAAQMEBQYHAv/EADcQAAIBAgIGBwYGAwEAAAAAAAECAAMRITEEBQYSUXEiMkFhcpGxB4GCobPBEyMkQlLwNGLxM//EABkBAAIDAQAAAAAAAAAAAAAAAAEDAAIEBf/EACURAAICAQMEAgMBAAAAAAAAAAABAgMRBCExEjJBUTNxI0LxIv/aAAwDAQACEQMRAD8A7jCNV9IVOuwHOQK2vKY6t25YespKyMeWWUW+EWkJnK2vnPVUL8zIFfTHfrOSOF7DyiJaqC43GKiXk1NfTqadZxfhmfISBX1+o6ilufREz0IiWqm+NhqoiuS3XX73xVSOGI+cl0dfIespX5iZk1hkOke7H3Extix7d0d2J8/7zlVqLF5LOqD8G3p6xpNlUXE2xNjc9mMlTnJQDHM8TifOeqenOnUdl5HDyjY6z2hb0/pnRITD0dqKy57rjvFj5iWGj7ZKcHpMvhO8PtHR1Nb8i3TJGohGNB0taqB0xU3t2ZGx+YhNCedxRmttaO89EXZW6YUqbG53fP3zP0tJqrnaumYK2V7csj7rS+25Lb1IowVt2oLkbwxAF+YvgZnNFrDIDcSmm9UL4WvgAOKgLge0nunPujmbxz/DXW8RWSw0bTEfBT0hmp6LD4T6x6pUC5m3Die4DtkFkWoBvLfIi4sy8jmDEpUXQk0yHvmKnW5CoMfMGZthu5M/EY9Vbd7YfL/kPwb9YlvkPIfeNppq3s96bZAPgCeAbI8r3j1RrSNNEBjbLKMO8HeeUos2Qw4nKDkIy7xvdJyElVEROsd48BIWkaaTgOiO6HGOQZ9C1EC9Y48BIlXSexRYRqo8ju8GQ4Om7Fn9JT51PqNEnnYY/o6fOp9Ros61XZH6ME+5ldtyelS5P6rMtVphrGwLDFb8eHLCaTb5unR8L+qTMo85+of5Wa6uxEqlpN+k7U6YuVVAwFiDlcm5a5ktHkbUui02rktTV2KA44EY2J78B68YmsXC1AtMMSMQCCBu3YOrN3g2B7xwhdfUuoHVh9JPDgg3sVuVN8rgAkH3ERsaLb/ybc/1PSTlunEDwkSHSD3xCgNYtiSwNipse8bt/DPW9UVeqSd1k6DC+NMKGx7xKJL2Wbfon03VFvUX8y5wButuwi4+R8zIulawZssB3RdZt1eR9ZWu8o5PgskFR4w7xHeMO8qWB3jDvEd4w7yEOr7BH9FT8VT6jwnn2fH9DT8VX6jxJ16fjj9GCzuZV+0NunR8NT1SZZHmk9pB6dDw1PVJk0ec7UfIzXV2IstAe9Qrvbu9SZb9q3wuP72CO6VhVUHpFdHVC3HpscuMqwSThwAvhgCSDgcwe3lHKJbfJdbdHcBF7EA8Cc8ZbP4sFcf7LRHj6PICPH0eZxwazbq8j6ysd5M1m2CfF6iVbvCwIV3kd3g7yO7wBFd4wxgxiQEOuezz/BpeKr9R4kPZ5/g0/FU+o8J2Kfjj9GCzuZR+01vzKHhqeqTHo86ztBs/T0oDfuHW+6w7L/8AJzvXGzNbRze2+n8l+4mLUVS6nLwaKprCRApG7DAmxWxH7ST29x+0cTBj0WGeZuDjmJDpPZhe+agEG1scQw4HCP7/AEv3/u62WYxWK/Qv+xPR48jyCjx5Hihh61m+CfF9pVu8mazfBPi+0q3eRgQO8ZYwJiQBCOpR4+4Zk8hLTVGp6tc7tFCE7XYYdn3vOibPbJ0tHszD8Sr/ACPZyEfXRKf0Lnaojmw+jNT0OmrqUa7mxzAZ2Iv7iIsvoTpxj0pIxN5eQnl0BwIuJ6hLAMxrvY6jWuUH4b92R5iYbWeoK+jnpgsgyIxA/tp2CeKlMMLEXERZRGXGwyNrRxVHj6PN5rnYynUu1L8t+7I8xMVrLVNbRz+Yh3f5DETDZRKBqjZGRA1k+C/F9pXEyVpz33bd/wBpcbP7IVtIszg06XE5kdwi4wlJ4RZyUVuUGjaO1RgtNSzHsE3ezuweT6Vj27gy981uptRUdHW1NRftJxJ98tJuq0qjvIzTub2Qzo2jKihUUKB2CPQhNYgIQhIQIQhIQIQhIQI3VoqwswBHfCEhCppbLaMtT8QUhvZ9w90uVUDLCEIFFLgLbfIsIQhAEIQkIEIQkIf/2Q=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92" y="3356992"/>
            <a:ext cx="826096" cy="8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https://encrypted-tbn2.gstatic.com/images?q=tbn:ANd9GcS8jBCcceo8Cr3Yku_ml5dkw4auptwwWcHw16LfzsH7Lr4FbLWG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88" y="5229202"/>
            <a:ext cx="936400" cy="9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data:image/jpeg;base64,/9j/4AAQSkZJRgABAQAAAQABAAD/2wCEAAkGBhMQEBQUERQVFRQVFxUUEBQVGBgQFRQUFBQWFBUUFBgXHCYeFxokGhQSHy8gIycpLCwsFx4xNTAqNSYrLCkBCQoKDgwOGg8PGTElHCQtKSkpKSwvLCksKSwpMCksNCksMiwsKSwpLCwpLCksLCwsLCkpLCwsLCwsLCkpLCkpKf/AABEIAKMAowMBIgACEQEDEQH/xAAcAAABBAMBAAAAAAAAAAAAAAAABAUGBwECAwj/xABIEAABAwIDAwQOCAMHBQAAAAABAAIDBBEFITEGEhNBUVRhBxQiMjRScXKBkpOxstMWIzNzkaGz0SRC8BdEU2KCweEVQ2Oi4//EABoBAQADAQEBAAAAAAAAAAAAAAABAgQDBQb/xAAnEQACAgEEAQUAAgMAAAAAAAAAAQIDEQQSMVEhFCIyQXETQgVhof/aAAwDAQACEQMRAD8AvFCxdM1XtnRQvLJKmJrhk5pcAQpSzwMZHpCj/wDaBh/S4fXCP7QMP6XD64U7X0TtYvqsTLZOGxjnv3d8gFrbN3t3MucOUFc+35+jv9aL5ij7NtqHttz+2Yd3ghoO+Lb3FJt+GacRt9QdKh9YJtl0MMcO35+jv9aL5iO35+jv9aL5iQfT2g6VD6wWfp9h/SofWCbJdDDF3b8/R3+tF8xHb8/R3+tF8xIfp7QdKh9YI+ntB0qH1k2y6GGLu35+jv8AWi+Yjt+fo7/Wi+YkP09w/pUPrI+n2H9Kh9ZNkuhtfQu7fn6O/wBaL5i1OIzdHd68XzEjO3uH9Kh9ZaO25oD/AHqH1k2S6G19C4YtID3ULgOfejP5B90tpK9kg7k5g2cNCDzEHMFI45WSt3mODgdCM7gpqILZyGndeG7zCe9IvnG/mbncH+U6coNSCVoSLDsQEozuHDJ7TkWnmP8AWYzCWoAQhCAEIQgNXrybijyZ5STc8R/xOXrJ+i8mYj9tL94/43LZpeWb9CvexOs2WEFbj18IzveT8VlXFtztdUYfDQCn4Y4kAc/eYH3LWxWzOmpTTttBFWYPBiBiZFUOeGv3BuiQEuab847neBOeq4xubxleGZoXvw2vDK0AQPQluB4U6rqYoGayvazyAnunehtz6FcPZCwuCpw+eOnA4mHuZcAaNEYLhlqNx34tPMrztUWkdLLlCajjkpG3kRl1fksEK4ts9rKjD6bDu1twcWAF+8wPuWMgt5O+crTm4tJfZayxxkopclP2QrM2yjjrcGhxB0LIqjfDXlg3BJdzmE9YNt4Xv5VWatXPci1Vn8izjALIAWLrK6HbBd/YkmLqUAnIDL3qSVEV62MeM149Fr/7BRnsPeDjyfspVUECvivl3L+rkXh2fJny0/k/1hUwOY64NnjJpOjhyRv6uZ3JfygumH4gJRzOGTmnItPMf30IzC2qdxwzc38QmiWMhwMbhvjJuYs4ckbj7jyHquqFSRISLDsREreUOGTmnItcNQRyFLUAIQhAaP0Xk3EftpfvH/G5esn6LybiX20v3j/jctml5Z6Gg+bE6ChZK3nrMunbPFqOBmHCtpe2GuhHdbxBjaGxb1m6OvcG1+RMHZe438O5jmmhc0GlbG0MY07uhtqS03ByyuLDNMO3O1sVeykbG17eBEY379hckRjubE+IfxCUYVtpCcMkoatkjxcmmkYA4xHvhcOIyDtLcjiOZZI1uO2WDBXU4KM8ec+V+jv2GcHbxZqyTdayBu4xzzutD3i7iTyWbl/rT/sNhjoa2d89ZRzNqg4SRxy7znPc4kbrSM++e3yFQaXbCJmDNoYGPEj3b1S9wAa7ut5wFjc6MGfIFFqSpdDIyRhs5jmvYeZzSCPcruuU9zZd0zscm/As2kwd1HVTQOv9W4hp52HNh9UhWptditJBBhorKUVDXQCx3i0xgMg3iG6OvcG1x3qgfZC2mgxGaOaFj2P4e5MH2AJBu0ixN7XcPIAt9tdrI66KjZG17TTxGN++ALktiF22Jy+rOvOEcXPblFnCVmzcu8j92WxKW0zo3NNA5oNK2Nu41jt3R3OS03GnKLZKtVMsF2zh/wCmy0NYyR7MzTvYGuMZ1HfEaOzHU5wUNXWlOK2v6O+ni4rY1x/0FlYQu5oLu7D/AIOFMMY2fbUkbyh3YfP8OPIFY+8vDs+b/T5efyf6yNt2JhHJfyrD9lIh3tx5MrKTFc3sVChGxTywkOad8gdzfVwFyI3Hl5bE6G2drqR0FWJY2vbo4AjkyIuk74/f7lps14LF5jfhQDohCEBq8ZLzzj3Y1qmVEm6A5pc5zTnmCSc8stV6HWpiB1AXSFjg/B0rtlW8xPNX9n1X4vv/AGR/Z/V+L7/2XpTtdvMEcBvMF09TM7+su7PMw2Iqd8t3cw3eOuhNubnXT6B1Xi/kf2V9Mhb28/IfYN/WcnQU7eYKfVTHrLuzzl9A6rxff+yPoHVeL7/2Xo3gN5gs8BvME9TMesu7POX0DqvF9/7I+gdV4vv/AGXoWtc1jRZoJJDWjku42FzbILFO8Elr2BrhpyhzeRzTzchGoPlBM+psJesu7PPf0DqvF9/7I+gdV4vv/ZejOA3mCOA3mCeqsHrruzzn9BKrxff+yBsHVeL7/wBlftS9xc5sLGFzGb1nZBznd6y4vu5A52Oq6YdUMnjDw23I5ptvMe02cx3WCCPw51L1NiJesv7Iz2N8FfTQ2eLGymt1oBZF1lby8sxt5eWb3RdaXRdQQYeEn2dH8NF5jfhCUOOX4rhs94NF5jfhCAckIQgBCEIAQhCAZGeHO+4H6zk6JrZ4c77gfrOTogBF1i6j2O7eUlJcPk33j/txfWO9Nsm+khTGLlwSk5cD3WU/EY5t7EjJ3K12rXDyEA2TPW7SU3AvVSNhe0lrmk7sjJWjMxDvjrcECxDhzqA13ZekkLmtjMTDk1zXAygc9yLA+T81Dq1jJ3l/HcXO149972n/AAtUdM/7GuGmbXuLAd2UzT7rnxGZshIjmaeE10bf8pB3JfGYSOcGxsHnD+yzQy5PMkJ/8jLj8WXHuVW0lLUwMILGzQOtxIwRJG7ryzY7mcMxks43gjWwxzwb244hr2u76NxOW/bQ5W5jkdSV3lp4M7y08Zcly7N41C/jv4jN5z3Frd4b3DYLNdbWxAJS/CYiOI85cV5kDeUAta0X6yG39KpSOF0LjKGAyu7iAu0jaBumQ38pAC7U+1c1G0gVU0riM2B280X84Gx6/wAlzlR9plJ6fp8l53QqYwXst1URPGY2ZpIsC4sc0AWsHAHe9I1/KXUHZbpH/aNliPLdoePxbn+SzuiaMsqZr6JzdYumvD9paWo+ynicebeAd6rrH8k5Lk01ycmmuTJK5bPeDReY34QtyVps94NF5jfhCggckIQgBCEIAQhCAZGH+Od9w39ZycZHgAk5AZk8wGpKbmj+Of8AcD9Zy22hjc6knazN5ikDAOV26bD06elSufJK8srXbDaSoqiWxudHCLgNaSwuHPIRnn4ugUAqMLeNDZS/YTaNjpn8Tut2J7mg53cLZG64w4lFLqBflXp1WVuyVcVjCXnvJ68NnCIW+nc3UkrTePWp47CI397ZKMJ2PbJJeQXY3MjTePI2/IOdaXAv/H0yGYPQ1MjvqN8HlIO6B5TopLOGUwaaqoc+RpDmxxWFyLWEhtdzctHWHUUtx+ucDw6b6tgyJaLXPLbmH5lROWhdy59fL5U2F3HBNsO26hqXNilhI3yGDvXt7rIXBsRr+aj+O7MMZUPbBJG3MFsbjulocLgAnUapkALTzHUc9wtpnl53nkuPOczkm0jleTpPgVRHm6N1hytG8P8A1SQNS6lxGWLvJHjqBuPwOSk+Bx1FcHGSCOSJgcZJnt3Lbrd4hrh37uofiFDaissq3GKy2Q+npXSOaxjS95yY1oLiT1AK3Nh9j6ils+omkvbKna8mNt/8TOzj1DIda7di7D4u0mVDYmskmLy4i7iGB7g1gLswLAeVS5+v9da867Ub/auDzrrt2Yrg1Wuz3g0XmN+ELJWNnvBovMb8IWQyjkhCEAIQhACEIQDMPDH/AHLf1nJem8eGP+5b+q5LiUBRe3VY+WvMtKxjOGXMBYwB0pJs90th3dzkBzdahBlmi1GXVcW6lNaFk2H4sxlUxzWcZ/Dc4HckB3ixzXaHkKR4ljDJqiYyAXMj/iIH5AL1q1VO3+OK/qnnvzjAU5R8pjLSbTFupIKmmDbUkU5dfLuv9lGJcDik71d6bD3RUssY1O+W+kf8LtOqdaybaNS28MlFPi8UmRtzJQcPjk0IVVMrZYzZwOSdKHagt5SPKita+SNENSmTafZ7mAKa6jAyOQhbUG1/OVLdmK+OrnZGQDq4+Rov+ys7Y7cnd2RxlnLZHsZiQCaqJ3DmyEdyXDnkPID4oU5x9rYaCo3AGNZBNugZBoEbrABOrnADPIDUnIAAZknmVebbbUSVVFVdptHazGOE9U+4bLmGmKmB7697F+g5Lrxp2SseWeRObsfk6bJY+YsPpKWkYJ6rghxbe0cDXkniVDh3ozyaO6PVqpHg2A8BzpZpDNUvykmd3IDdeHE3SOMHkHlJus7F4THTUMDY2BpfHG+SwsXyPYHFzjym5SylxGOYycJwfw3ljyAd0PAuWh1rOIvY2vY5HNUf+ijfkUFGz3g0XmN+EIJRs94NF5jfhCqVHJCEIAQhCAEIQgGX++P+5b+qUt3khPhb/uW/qlLEBXO3m7VzGIvsISN1t8g+wJf1nO1+T0qvMW2KlDi9riSczfur35SrI2s2IqXVRqqUteHOa+SFx3HXbug7pPcm4GhtqdVG8U2gdDVSMkYY8wQwtLMrZ2HKL30usLstqszEyzU4+SAOfNAe7B8oUgwXE+LE5xN90m/q3zUlZU09QLOtdIKvBmRXbHa0gOnPbd/3Xq0f5Gdnsn+nfSWZnh9MbG1MMwzAuUmqtmWPHcJtqtnamnOm8AuVPjb4jZ92nr0Xr16ym4plfRiowCaM9zf3p52SxqooKls24HgBzSDcizhbQEH0rpRbSNPfWKmWx1NDWVDW2BABe4a3DdAeq9l0nRTtcm/B0jZLgk1JRz4sxj6xpgpSARStcd6flvO7IiPmYNeVb9lDdjwedrAGttFG1oyABlbkByaKUVtbHBG6SRzWRsF3Pcd1rWj+tFWm39ZUVlKx7gYaV88EcELhaWo33/bS3+zbYXazXO55F4PP4dE/JI6SaTEI2RwF0VE1rGSVDSWyVW60NLKY6siyIMup0bbVP2HUjIomMjaGMa0BjWiwaNQAF0xLEY6VguL3O5DEwDee63cxxjTQC+gAGdrLnQB/DbxQ0PtmGkuaOYAnviBYE8+mqo39IqdyVts94NF5jfhC0ut9nvBovMb8IUAckIQgBCEIAQhCAZD4W/7lv6rksSM+Fv8AuW/quSq6AyUlxDDYqhm5PG2RvI14DgPN5j1hKboQFeYx2JW99RSujPJHJ9Yz0O75vp3gorVYfVUp3aqMtsbMffejdy2a4ZcmhsepXWtJ6dkjS17Q5pyc1wDgfKDqqxjGMtyIglGW5FT0m0ccgs8C62q9nKeoHc2uVJ8V7FtJICYN6nfmbsJcy5N+6Y7K3kIUOxDZWvoTfd40Y/nhu4gf5o++HouscqZReUZJVNcDBiPY+ewkxH0ahLNj563DJzJwRKCwsIFyTmHZZgtOWufkTnhe2I0fnz/0VN9nq6KpkY1oF++d5rc/fYLrDVXL2cpkRnPOBbh+DS1j2VGIANDbPpqMHfjiPJLMbDiy81xZvJmkHZRlIFAxrd97qyJzYwQC/hguyJ0FyBfQXUmxjGRAGtaDJM+4hiBsX21c4/yMGpcdPSm2hwBolFRUHi1Of1h72MEd5C3RjRmL6m5JOeWrdlmxM74dh7g8zTkPncLEjvImE34UQOg53auOvIE4FYQqpYCRlpzW+zh/hovMb8IWg1W2zfg0XmN+EKSR0QhCAEIQgBCEIBjd4W/7lv6rkqSPE4JmTcSGNsm8zccHPMVrP3gR3Lr6n8En7ZrOix+3PykA6ITX2zWdFj9uflI7ZrOix+3PykA5oTZ2zWdFj9uflI7Zq+jM9uflIByRdNnbFX0Zntz8pHHq+jM9uflIBNjex1JWXMsQD/8AFZ9XIP8AUNfTdRrDthauhnElJOx7TkOKLFrTkQ4AWf6LHqUu49X0aP25+UjjVfRme3PylXas5K7Ub4fhvDLnvdxJn24spFrgaMaP5GDkaPKc0tTfxqvo0ftz8pHGq+jR+3/+SlLBOBwWE38ar6Mz25+Ugz1fRme3PylJI4t1XTZvwaLzG/CE1NqKu/g0ftz8pPmE0pihYw6ta0G3OBYoBYhCEAIQhACEIQAsIQgBCEIAQhCAEIQgBCEIAQhCAEIQgCyyhCAEIQgP/9k=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7" descr="data:image/jpeg;base64,/9j/4AAQSkZJRgABAQAAAQABAAD/2wCEAAkGBhMQEBQUERQVFRQVFxUUEBQVGBgQFRQUFBQWFBUUFBgXHCYeFxokGhQSHy8gIycpLCwsFx4xNTAqNSYrLCkBCQoKDgwOGg8PGTElHCQtKSkpKSwvLCksKSwpMCksNCksMiwsKSwpLCwpLCksLCwsLCkpLCwsLCwsLCkpLCkpKf/AABEIAKMAowMBIgACEQEDEQH/xAAcAAABBAMBAAAAAAAAAAAAAAAABAUGBwECAwj/xABIEAABAwIDAwQOCAMHBQAAAAABAAIDBBEFITEGEhNBUVRhBxQiMjRScXKBkpOxstMWIzNzkaGz0SRC8BdEU2KCweEVQ2Oi4//EABoBAQADAQEBAAAAAAAAAAAAAAABAgQDBQb/xAAnEQACAgEEAQUAAgMAAAAAAAAAAQIDEQQSMVEhFCIyQXETQgVhof/aAAwDAQACEQMRAD8AvFCxdM1XtnRQvLJKmJrhk5pcAQpSzwMZHpCj/wDaBh/S4fXCP7QMP6XD64U7X0TtYvqsTLZOGxjnv3d8gFrbN3t3MucOUFc+35+jv9aL5ij7NtqHttz+2Yd3ghoO+Lb3FJt+GacRt9QdKh9YJtl0MMcO35+jv9aL5iO35+jv9aL5iQfT2g6VD6wWfp9h/SofWCbJdDDF3b8/R3+tF8xHb8/R3+tF8xIfp7QdKh9YI+ntB0qH1k2y6GGLu35+jv8AWi+Yjt+fo7/Wi+YkP09w/pUPrI+n2H9Kh9ZNkuhtfQu7fn6O/wBaL5i1OIzdHd68XzEjO3uH9Kh9ZaO25oD/AHqH1k2S6G19C4YtID3ULgOfejP5B90tpK9kg7k5g2cNCDzEHMFI45WSt3mODgdCM7gpqILZyGndeG7zCe9IvnG/mbncH+U6coNSCVoSLDsQEozuHDJ7TkWnmP8AWYzCWoAQhCAEIQgNXrybijyZ5STc8R/xOXrJ+i8mYj9tL94/43LZpeWb9CvexOs2WEFbj18IzveT8VlXFtztdUYfDQCn4Y4kAc/eYH3LWxWzOmpTTttBFWYPBiBiZFUOeGv3BuiQEuab847neBOeq4xubxleGZoXvw2vDK0AQPQluB4U6rqYoGayvazyAnunehtz6FcPZCwuCpw+eOnA4mHuZcAaNEYLhlqNx34tPMrztUWkdLLlCajjkpG3kRl1fksEK4ts9rKjD6bDu1twcWAF+8wPuWMgt5O+crTm4tJfZayxxkopclP2QrM2yjjrcGhxB0LIqjfDXlg3BJdzmE9YNt4Xv5VWatXPci1Vn8izjALIAWLrK6HbBd/YkmLqUAnIDL3qSVEV62MeM149Fr/7BRnsPeDjyfspVUECvivl3L+rkXh2fJny0/k/1hUwOY64NnjJpOjhyRv6uZ3JfygumH4gJRzOGTmnItPMf30IzC2qdxwzc38QmiWMhwMbhvjJuYs4ckbj7jyHquqFSRISLDsREreUOGTmnItcNQRyFLUAIQhAaP0Xk3EftpfvH/G5esn6LybiX20v3j/jctml5Z6Gg+bE6ChZK3nrMunbPFqOBmHCtpe2GuhHdbxBjaGxb1m6OvcG1+RMHZe438O5jmmhc0GlbG0MY07uhtqS03ByyuLDNMO3O1sVeykbG17eBEY379hckRjubE+IfxCUYVtpCcMkoatkjxcmmkYA4xHvhcOIyDtLcjiOZZI1uO2WDBXU4KM8ec+V+jv2GcHbxZqyTdayBu4xzzutD3i7iTyWbl/rT/sNhjoa2d89ZRzNqg4SRxy7znPc4kbrSM++e3yFQaXbCJmDNoYGPEj3b1S9wAa7ut5wFjc6MGfIFFqSpdDIyRhs5jmvYeZzSCPcruuU9zZd0zscm/As2kwd1HVTQOv9W4hp52HNh9UhWptditJBBhorKUVDXQCx3i0xgMg3iG6OvcG1x3qgfZC2mgxGaOaFj2P4e5MH2AJBu0ixN7XcPIAt9tdrI66KjZG17TTxGN++ALktiF22Jy+rOvOEcXPblFnCVmzcu8j92WxKW0zo3NNA5oNK2Nu41jt3R3OS03GnKLZKtVMsF2zh/wCmy0NYyR7MzTvYGuMZ1HfEaOzHU5wUNXWlOK2v6O+ni4rY1x/0FlYQu5oLu7D/AIOFMMY2fbUkbyh3YfP8OPIFY+8vDs+b/T5efyf6yNt2JhHJfyrD9lIh3tx5MrKTFc3sVChGxTywkOad8gdzfVwFyI3Hl5bE6G2drqR0FWJY2vbo4AjkyIuk74/f7lps14LF5jfhQDohCEBq8ZLzzj3Y1qmVEm6A5pc5zTnmCSc8stV6HWpiB1AXSFjg/B0rtlW8xPNX9n1X4vv/AGR/Z/V+L7/2XpTtdvMEcBvMF09TM7+su7PMw2Iqd8t3cw3eOuhNubnXT6B1Xi/kf2V9Mhb28/IfYN/WcnQU7eYKfVTHrLuzzl9A6rxff+yPoHVeL7/2Xo3gN5gs8BvME9TMesu7POX0DqvF9/7I+gdV4vv/AGXoWtc1jRZoJJDWjku42FzbILFO8Elr2BrhpyhzeRzTzchGoPlBM+psJesu7PPf0DqvF9/7I+gdV4vv/ZejOA3mCOA3mCeqsHrruzzn9BKrxff+yBsHVeL7/wBlftS9xc5sLGFzGb1nZBznd6y4vu5A52Oq6YdUMnjDw23I5ptvMe02cx3WCCPw51L1NiJesv7Iz2N8FfTQ2eLGymt1oBZF1lby8sxt5eWb3RdaXRdQQYeEn2dH8NF5jfhCUOOX4rhs94NF5jfhCAckIQgBCEIAQhCAZGeHO+4H6zk6JrZ4c77gfrOTogBF1i6j2O7eUlJcPk33j/txfWO9Nsm+khTGLlwSk5cD3WU/EY5t7EjJ3K12rXDyEA2TPW7SU3AvVSNhe0lrmk7sjJWjMxDvjrcECxDhzqA13ZekkLmtjMTDk1zXAygc9yLA+T81Dq1jJ3l/HcXO149972n/AAtUdM/7GuGmbXuLAd2UzT7rnxGZshIjmaeE10bf8pB3JfGYSOcGxsHnD+yzQy5PMkJ/8jLj8WXHuVW0lLUwMILGzQOtxIwRJG7ryzY7mcMxks43gjWwxzwb244hr2u76NxOW/bQ5W5jkdSV3lp4M7y08Zcly7N41C/jv4jN5z3Frd4b3DYLNdbWxAJS/CYiOI85cV5kDeUAta0X6yG39KpSOF0LjKGAyu7iAu0jaBumQ38pAC7U+1c1G0gVU0riM2B280X84Gx6/wAlzlR9plJ6fp8l53QqYwXst1URPGY2ZpIsC4sc0AWsHAHe9I1/KXUHZbpH/aNliPLdoePxbn+SzuiaMsqZr6JzdYumvD9paWo+ynicebeAd6rrH8k5Lk01ycmmuTJK5bPeDReY34QtyVps94NF5jfhCggckIQgBCEIAQhCAZGH+Od9w39ZycZHgAk5AZk8wGpKbmj+Of8AcD9Zy22hjc6knazN5ikDAOV26bD06elSufJK8srXbDaSoqiWxudHCLgNaSwuHPIRnn4ugUAqMLeNDZS/YTaNjpn8Tut2J7mg53cLZG64w4lFLqBflXp1WVuyVcVjCXnvJ68NnCIW+nc3UkrTePWp47CI397ZKMJ2PbJJeQXY3MjTePI2/IOdaXAv/H0yGYPQ1MjvqN8HlIO6B5TopLOGUwaaqoc+RpDmxxWFyLWEhtdzctHWHUUtx+ucDw6b6tgyJaLXPLbmH5lROWhdy59fL5U2F3HBNsO26hqXNilhI3yGDvXt7rIXBsRr+aj+O7MMZUPbBJG3MFsbjulocLgAnUapkALTzHUc9wtpnl53nkuPOczkm0jleTpPgVRHm6N1hytG8P8A1SQNS6lxGWLvJHjqBuPwOSk+Bx1FcHGSCOSJgcZJnt3Lbrd4hrh37uofiFDaissq3GKy2Q+npXSOaxjS95yY1oLiT1AK3Nh9j6ils+omkvbKna8mNt/8TOzj1DIda7di7D4u0mVDYmskmLy4i7iGB7g1gLswLAeVS5+v9da867Ub/auDzrrt2Yrg1Wuz3g0XmN+ELJWNnvBovMb8IWQyjkhCEAIQhACEIQDMPDH/AHLf1nJem8eGP+5b+q5LiUBRe3VY+WvMtKxjOGXMBYwB0pJs90th3dzkBzdahBlmi1GXVcW6lNaFk2H4sxlUxzWcZ/Dc4HckB3ixzXaHkKR4ljDJqiYyAXMj/iIH5AL1q1VO3+OK/qnnvzjAU5R8pjLSbTFupIKmmDbUkU5dfLuv9lGJcDik71d6bD3RUssY1O+W+kf8LtOqdaybaNS28MlFPi8UmRtzJQcPjk0IVVMrZYzZwOSdKHagt5SPKita+SNENSmTafZ7mAKa6jAyOQhbUG1/OVLdmK+OrnZGQDq4+Rov+ys7Y7cnd2RxlnLZHsZiQCaqJ3DmyEdyXDnkPID4oU5x9rYaCo3AGNZBNugZBoEbrABOrnADPIDUnIAAZknmVebbbUSVVFVdptHazGOE9U+4bLmGmKmB7697F+g5Lrxp2SseWeRObsfk6bJY+YsPpKWkYJ6rghxbe0cDXkniVDh3ozyaO6PVqpHg2A8BzpZpDNUvykmd3IDdeHE3SOMHkHlJus7F4THTUMDY2BpfHG+SwsXyPYHFzjym5SylxGOYycJwfw3ljyAd0PAuWh1rOIvY2vY5HNUf+ijfkUFGz3g0XmN+EIJRs94NF5jfhCqVHJCEIAQhCAEIQgGX++P+5b+qUt3khPhb/uW/qlLEBXO3m7VzGIvsISN1t8g+wJf1nO1+T0qvMW2KlDi9riSczfur35SrI2s2IqXVRqqUteHOa+SFx3HXbug7pPcm4GhtqdVG8U2gdDVSMkYY8wQwtLMrZ2HKL30usLstqszEyzU4+SAOfNAe7B8oUgwXE+LE5xN90m/q3zUlZU09QLOtdIKvBmRXbHa0gOnPbd/3Xq0f5Gdnsn+nfSWZnh9MbG1MMwzAuUmqtmWPHcJtqtnamnOm8AuVPjb4jZ92nr0Xr16ym4plfRiowCaM9zf3p52SxqooKls24HgBzSDcizhbQEH0rpRbSNPfWKmWx1NDWVDW2BABe4a3DdAeq9l0nRTtcm/B0jZLgk1JRz4sxj6xpgpSARStcd6flvO7IiPmYNeVb9lDdjwedrAGttFG1oyABlbkByaKUVtbHBG6SRzWRsF3Pcd1rWj+tFWm39ZUVlKx7gYaV88EcELhaWo33/bS3+zbYXazXO55F4PP4dE/JI6SaTEI2RwF0VE1rGSVDSWyVW60NLKY6siyIMup0bbVP2HUjIomMjaGMa0BjWiwaNQAF0xLEY6VguL3O5DEwDee63cxxjTQC+gAGdrLnQB/DbxQ0PtmGkuaOYAnviBYE8+mqo39IqdyVts94NF5jfhC0ut9nvBovMb8IUAckIQgBCEIAQhCAZD4W/7lv6rksSM+Fv8AuW/quSq6AyUlxDDYqhm5PG2RvI14DgPN5j1hKboQFeYx2JW99RSujPJHJ9Yz0O75vp3gorVYfVUp3aqMtsbMffejdy2a4ZcmhsepXWtJ6dkjS17Q5pyc1wDgfKDqqxjGMtyIglGW5FT0m0ccgs8C62q9nKeoHc2uVJ8V7FtJICYN6nfmbsJcy5N+6Y7K3kIUOxDZWvoTfd40Y/nhu4gf5o++HouscqZReUZJVNcDBiPY+ewkxH0ahLNj563DJzJwRKCwsIFyTmHZZgtOWufkTnhe2I0fnz/0VN9nq6KpkY1oF++d5rc/fYLrDVXL2cpkRnPOBbh+DS1j2VGIANDbPpqMHfjiPJLMbDiy81xZvJmkHZRlIFAxrd97qyJzYwQC/hguyJ0FyBfQXUmxjGRAGtaDJM+4hiBsX21c4/yMGpcdPSm2hwBolFRUHi1Of1h72MEd5C3RjRmL6m5JOeWrdlmxM74dh7g8zTkPncLEjvImE34UQOg53auOvIE4FYQqpYCRlpzW+zh/hovMb8IWg1W2zfg0XmN+EKSR0QhCAEIQgBCEIBjd4W/7lv6rkqSPE4JmTcSGNsm8zccHPMVrP3gR3Lr6n8En7ZrOix+3PykA6ITX2zWdFj9uflI7ZrOix+3PykA5oTZ2zWdFj9uflI7Zq+jM9uflIByRdNnbFX0Zntz8pHHq+jM9uflIBNjex1JWXMsQD/8AFZ9XIP8AUNfTdRrDthauhnElJOx7TkOKLFrTkQ4AWf6LHqUu49X0aP25+UjjVfRme3PylXas5K7Ub4fhvDLnvdxJn24spFrgaMaP5GDkaPKc0tTfxqvo0ftz8pHGq+jR+3/+SlLBOBwWE38ar6Mz25+Ugz1fRme3PylJI4t1XTZvwaLzG/CE1NqKu/g0ftz8pPmE0pihYw6ta0G3OBYoBYhCEAIQhACEIQAsIQgBCEIAQhCAEIQgBCEIAQhCAEIQgCyyhCAEIQgP/9k=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03" y="4365106"/>
            <a:ext cx="7762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64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Sítě</a:t>
            </a:r>
          </a:p>
        </p:txBody>
      </p:sp>
      <p:pic>
        <p:nvPicPr>
          <p:cNvPr id="19458" name="Picture 2" descr="http://www.komik.cz/dir_obrazky/p/pocitac_v_praveku_e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0" y="3501008"/>
            <a:ext cx="32480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98197"/>
      </p:ext>
    </p:extLst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cs-CZ" dirty="0"/>
              <a:t>Počítačová síť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Obecně: LAN, WLAN, WAN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Specificky: intranet, internet</a:t>
            </a:r>
          </a:p>
          <a:p>
            <a:pPr lvl="0">
              <a:lnSpc>
                <a:spcPct val="110000"/>
              </a:lnSpc>
            </a:pPr>
            <a:r>
              <a:rPr lang="cs-CZ" dirty="0"/>
              <a:t>Hlavní účely využívání sítí: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Komunikace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Možnost sdílení dat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Bezpečný přístup k datům nebo zařízením</a:t>
            </a:r>
          </a:p>
          <a:p>
            <a:pPr lvl="0">
              <a:lnSpc>
                <a:spcPct val="110000"/>
              </a:lnSpc>
            </a:pPr>
            <a:r>
              <a:rPr lang="cs-CZ" dirty="0"/>
              <a:t>Běžné využívané internetové služby: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Webové prezentace </a:t>
            </a:r>
            <a:r>
              <a:rPr lang="cs-CZ" sz="1400" dirty="0"/>
              <a:t>(WWW - </a:t>
            </a:r>
            <a:r>
              <a:rPr lang="cs-CZ" sz="1400" dirty="0" err="1"/>
              <a:t>World</a:t>
            </a:r>
            <a:r>
              <a:rPr lang="cs-CZ" sz="1400" dirty="0"/>
              <a:t> </a:t>
            </a:r>
            <a:r>
              <a:rPr lang="cs-CZ" sz="1400" dirty="0" err="1"/>
              <a:t>Wide</a:t>
            </a:r>
            <a:r>
              <a:rPr lang="cs-CZ" sz="1400" dirty="0"/>
              <a:t> Web)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Internetová telefonování </a:t>
            </a:r>
            <a:r>
              <a:rPr lang="cs-CZ" sz="1400" dirty="0"/>
              <a:t>(</a:t>
            </a:r>
            <a:r>
              <a:rPr lang="cs-CZ" sz="1400" dirty="0" err="1"/>
              <a:t>VoIP</a:t>
            </a:r>
            <a:r>
              <a:rPr lang="cs-CZ" sz="1400" dirty="0"/>
              <a:t> - </a:t>
            </a:r>
            <a:r>
              <a:rPr lang="cs-CZ" sz="1400" dirty="0" err="1"/>
              <a:t>Voice</a:t>
            </a:r>
            <a:r>
              <a:rPr lang="cs-CZ" sz="1400" dirty="0"/>
              <a:t> </a:t>
            </a:r>
            <a:r>
              <a:rPr lang="cs-CZ" sz="1400" dirty="0" err="1"/>
              <a:t>over</a:t>
            </a:r>
            <a:r>
              <a:rPr lang="cs-CZ" sz="1400" dirty="0"/>
              <a:t> Internet </a:t>
            </a:r>
            <a:r>
              <a:rPr lang="cs-CZ" sz="1400" dirty="0" err="1"/>
              <a:t>Protocol</a:t>
            </a:r>
            <a:r>
              <a:rPr lang="cs-CZ" sz="1400" dirty="0"/>
              <a:t>)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Elektronická pošta </a:t>
            </a:r>
            <a:r>
              <a:rPr lang="cs-CZ" sz="1400" dirty="0"/>
              <a:t>(e-mail)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Komunikace v reálném čase </a:t>
            </a:r>
            <a:r>
              <a:rPr lang="cs-CZ" sz="1400" dirty="0"/>
              <a:t>(IM - Instant </a:t>
            </a:r>
            <a:r>
              <a:rPr lang="cs-CZ" sz="1400" dirty="0" err="1"/>
              <a:t>Messaging</a:t>
            </a:r>
            <a:r>
              <a:rPr lang="cs-CZ" sz="1400" dirty="0"/>
              <a:t>).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663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Přenosová rychlost</a:t>
            </a:r>
          </a:p>
          <a:p>
            <a:pPr lvl="1"/>
            <a:r>
              <a:rPr lang="cs-CZ" dirty="0"/>
              <a:t>Bity za sekundu (b/s nebo </a:t>
            </a:r>
            <a:r>
              <a:rPr lang="cs-CZ" dirty="0" err="1"/>
              <a:t>bps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Kilobity za sekundu (</a:t>
            </a:r>
            <a:r>
              <a:rPr lang="cs-CZ" dirty="0" err="1"/>
              <a:t>kb</a:t>
            </a:r>
            <a:r>
              <a:rPr lang="cs-CZ" dirty="0"/>
              <a:t>/s nebo </a:t>
            </a:r>
            <a:r>
              <a:rPr lang="cs-CZ" dirty="0" err="1"/>
              <a:t>kbps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Megabity za sekundu (</a:t>
            </a:r>
            <a:r>
              <a:rPr lang="cs-CZ" dirty="0" err="1"/>
              <a:t>Mb</a:t>
            </a:r>
            <a:r>
              <a:rPr lang="cs-CZ" dirty="0"/>
              <a:t>/s nebo Mbps)</a:t>
            </a:r>
          </a:p>
          <a:p>
            <a:pPr lvl="1"/>
            <a:r>
              <a:rPr lang="cs-CZ" dirty="0"/>
              <a:t>Gigabity za sekundu (</a:t>
            </a:r>
            <a:r>
              <a:rPr lang="cs-CZ" dirty="0" err="1"/>
              <a:t>Gb</a:t>
            </a:r>
            <a:r>
              <a:rPr lang="cs-CZ" dirty="0"/>
              <a:t>/s nebo </a:t>
            </a:r>
            <a:r>
              <a:rPr lang="cs-CZ" dirty="0" err="1"/>
              <a:t>Gbps</a:t>
            </a:r>
            <a:r>
              <a:rPr lang="cs-CZ" dirty="0"/>
              <a:t>).</a:t>
            </a:r>
          </a:p>
          <a:p>
            <a:pPr lvl="0"/>
            <a:r>
              <a:rPr lang="cs-CZ" dirty="0" err="1"/>
              <a:t>Download</a:t>
            </a:r>
            <a:r>
              <a:rPr lang="cs-CZ" dirty="0"/>
              <a:t> </a:t>
            </a:r>
          </a:p>
          <a:p>
            <a:pPr lvl="1">
              <a:buFont typeface="Arial" panose="020B0604020202020204" pitchFamily="34" charset="0"/>
              <a:buChar char="="/>
            </a:pPr>
            <a:r>
              <a:rPr lang="cs-CZ" dirty="0"/>
              <a:t>stahování ze sítě</a:t>
            </a:r>
          </a:p>
          <a:p>
            <a:pPr lvl="0"/>
            <a:r>
              <a:rPr lang="cs-CZ" dirty="0" err="1"/>
              <a:t>Upload</a:t>
            </a:r>
            <a:r>
              <a:rPr lang="cs-CZ" dirty="0"/>
              <a:t> </a:t>
            </a:r>
          </a:p>
          <a:p>
            <a:pPr lvl="1">
              <a:buFont typeface="Arial" panose="020B0604020202020204" pitchFamily="34" charset="0"/>
              <a:buChar char="="/>
            </a:pPr>
            <a:r>
              <a:rPr lang="cs-CZ" dirty="0"/>
              <a:t>nahrávání do sítě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370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Přístup k síti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Poskytovatel internetových služeb (ISP = Internet </a:t>
            </a:r>
            <a:r>
              <a:rPr lang="cs-CZ" dirty="0" err="1"/>
              <a:t>Solution</a:t>
            </a:r>
            <a:r>
              <a:rPr lang="cs-CZ" dirty="0"/>
              <a:t> Provider).</a:t>
            </a:r>
          </a:p>
          <a:p>
            <a:pPr lvl="0"/>
            <a:r>
              <a:rPr lang="cs-CZ" dirty="0"/>
              <a:t>Kritéria při výběru:</a:t>
            </a:r>
          </a:p>
          <a:p>
            <a:pPr lvl="1"/>
            <a:r>
              <a:rPr lang="cs-CZ" dirty="0"/>
              <a:t>Rychlost stahování dat</a:t>
            </a:r>
          </a:p>
          <a:p>
            <a:pPr lvl="1"/>
            <a:r>
              <a:rPr lang="cs-CZ" dirty="0"/>
              <a:t>Rychlost nahrávání dat</a:t>
            </a:r>
          </a:p>
          <a:p>
            <a:pPr lvl="1"/>
            <a:r>
              <a:rPr lang="cs-CZ" dirty="0"/>
              <a:t>Limit přenesených dat (FUP)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Dostupnost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854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Přístup k síti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Technické prostředky pro připojení k Internetu:</a:t>
            </a:r>
          </a:p>
          <a:p>
            <a:pPr lvl="1"/>
            <a:r>
              <a:rPr lang="cs-CZ" dirty="0"/>
              <a:t>Telefonní linka</a:t>
            </a:r>
          </a:p>
          <a:p>
            <a:pPr lvl="1"/>
            <a:r>
              <a:rPr lang="cs-CZ" dirty="0"/>
              <a:t>Kabelový rozvod</a:t>
            </a:r>
          </a:p>
          <a:p>
            <a:pPr lvl="1"/>
            <a:r>
              <a:rPr lang="cs-CZ" dirty="0"/>
              <a:t>Bezdrátové připojení </a:t>
            </a:r>
          </a:p>
          <a:p>
            <a:pPr lvl="1"/>
            <a:r>
              <a:rPr lang="cs-CZ" dirty="0"/>
              <a:t>Mobilního telefon</a:t>
            </a:r>
          </a:p>
          <a:p>
            <a:pPr lvl="1"/>
            <a:r>
              <a:rPr lang="cs-CZ" dirty="0"/>
              <a:t>Satelitní technologie</a:t>
            </a:r>
          </a:p>
          <a:p>
            <a:pPr lvl="0"/>
            <a:r>
              <a:rPr lang="cs-CZ" dirty="0"/>
              <a:t>Rozpoznat zabezpečené a </a:t>
            </a:r>
            <a:br>
              <a:rPr lang="cs-CZ" dirty="0"/>
            </a:br>
            <a:r>
              <a:rPr lang="cs-CZ" dirty="0"/>
              <a:t>nezabezpečené bezdrátové sítě.</a:t>
            </a:r>
          </a:p>
          <a:p>
            <a:r>
              <a:rPr lang="cs-CZ" dirty="0"/>
              <a:t>Připojit počítač k bezdrátové síti.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37" y="3284986"/>
            <a:ext cx="23431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102766" y="5298942"/>
            <a:ext cx="2808115" cy="923330"/>
            <a:chOff x="102764" y="5251486"/>
            <a:chExt cx="2808115" cy="92333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0236" y="5373216"/>
              <a:ext cx="2390643" cy="74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102764" y="5251486"/>
              <a:ext cx="50206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171787" y="5284737"/>
            <a:ext cx="2663628" cy="923330"/>
            <a:chOff x="3171787" y="5284737"/>
            <a:chExt cx="2663628" cy="92333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10506" y="5354171"/>
              <a:ext cx="2224909" cy="8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bdélník 9"/>
            <p:cNvSpPr/>
            <p:nvPr/>
          </p:nvSpPr>
          <p:spPr>
            <a:xfrm>
              <a:off x="3171787" y="5284737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131580" y="5298943"/>
            <a:ext cx="2954482" cy="923330"/>
            <a:chOff x="6108321" y="5373216"/>
            <a:chExt cx="2954482" cy="92333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77058" y="5436042"/>
              <a:ext cx="2485745" cy="86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bdélník 10"/>
            <p:cNvSpPr/>
            <p:nvPr/>
          </p:nvSpPr>
          <p:spPr>
            <a:xfrm>
              <a:off x="6108321" y="5373216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898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Bezpečnost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70"/>
            <a:ext cx="3940194" cy="32398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4274906"/>
      </p:ext>
    </p:extLst>
  </p:cSld>
  <p:clrMapOvr>
    <a:masterClrMapping/>
  </p:clrMapOvr>
  <p:transition spd="slow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Zabezpečení dat a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Zásady pro volbu hesel a pro práce s hesly: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Nesdělování hesla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Pravidelná změna hesla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Přiměřená délka hesla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Vhodná struktura hesla</a:t>
            </a:r>
          </a:p>
          <a:p>
            <a:pPr>
              <a:lnSpc>
                <a:spcPct val="110000"/>
              </a:lnSpc>
            </a:pPr>
            <a:r>
              <a:rPr lang="cs-CZ" dirty="0"/>
              <a:t>Mnemotechnika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ko1le2di3pe4ok+Wi</a:t>
            </a:r>
          </a:p>
          <a:p>
            <a:pPr lvl="1">
              <a:lnSpc>
                <a:spcPct val="110000"/>
              </a:lnSpc>
            </a:pPr>
            <a:r>
              <a:rPr lang="cs-CZ" dirty="0" err="1"/>
              <a:t>ArelYnekAcha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S40d01a</a:t>
            </a:r>
          </a:p>
          <a:p>
            <a:pPr>
              <a:lnSpc>
                <a:spcPct val="110000"/>
              </a:lnSpc>
            </a:pPr>
            <a:r>
              <a:rPr lang="cs-CZ" dirty="0"/>
              <a:t>Velký počet znaku? </a:t>
            </a:r>
          </a:p>
          <a:p>
            <a:pPr marL="320040" lvl="1" indent="0">
              <a:lnSpc>
                <a:spcPct val="110000"/>
              </a:lnSpc>
              <a:buNone/>
            </a:pPr>
            <a:r>
              <a:rPr lang="cs-CZ" dirty="0"/>
              <a:t>-&gt; víceslovné heslo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např. TotojemojevelmisilneheslO+123</a:t>
            </a:r>
          </a:p>
          <a:p>
            <a:pPr lvl="1"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4"/>
            <a:ext cx="3264682" cy="391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0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Zabezpečení dat a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Firewall a jeho funkce</a:t>
            </a:r>
          </a:p>
          <a:p>
            <a:pPr lvl="0"/>
            <a:r>
              <a:rPr lang="cs-CZ" dirty="0"/>
              <a:t>Zálohování dat</a:t>
            </a:r>
          </a:p>
          <a:p>
            <a:pPr lvl="1"/>
            <a:r>
              <a:rPr lang="cs-CZ" dirty="0"/>
              <a:t>Pravidelnost zálohování </a:t>
            </a:r>
          </a:p>
          <a:p>
            <a:pPr lvl="1"/>
            <a:r>
              <a:rPr lang="cs-CZ" dirty="0"/>
              <a:t>Používání vzdáleného datového úložiště</a:t>
            </a:r>
          </a:p>
          <a:p>
            <a:pPr lvl="0"/>
            <a:r>
              <a:rPr lang="cs-CZ" dirty="0"/>
              <a:t>Aktualizace - význam a účel </a:t>
            </a:r>
          </a:p>
          <a:p>
            <a:pPr lvl="1"/>
            <a:r>
              <a:rPr lang="cs-CZ" dirty="0"/>
              <a:t>Antivirových programů</a:t>
            </a:r>
          </a:p>
          <a:p>
            <a:pPr lvl="1"/>
            <a:r>
              <a:rPr lang="cs-CZ" dirty="0"/>
              <a:t>Operačního systému</a:t>
            </a:r>
          </a:p>
          <a:p>
            <a:pPr lvl="1"/>
            <a:r>
              <a:rPr lang="cs-CZ" dirty="0"/>
              <a:t>Jednotlivých aplikací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66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Škodlivý 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572000"/>
          </a:xfrm>
        </p:spPr>
        <p:txBody>
          <a:bodyPr/>
          <a:lstStyle/>
          <a:p>
            <a:pPr lvl="0"/>
            <a:r>
              <a:rPr lang="cs-CZ" dirty="0" err="1"/>
              <a:t>Malware</a:t>
            </a:r>
            <a:endParaRPr lang="cs-CZ" dirty="0"/>
          </a:p>
          <a:p>
            <a:pPr lvl="0"/>
            <a:r>
              <a:rPr lang="cs-CZ" dirty="0"/>
              <a:t>Různé druhy škodlivého software:</a:t>
            </a:r>
          </a:p>
          <a:p>
            <a:pPr lvl="1"/>
            <a:r>
              <a:rPr lang="cs-CZ" dirty="0"/>
              <a:t>Počítačový virus</a:t>
            </a:r>
          </a:p>
          <a:p>
            <a:pPr lvl="1"/>
            <a:r>
              <a:rPr lang="cs-CZ" dirty="0"/>
              <a:t>Trojský kůň</a:t>
            </a:r>
          </a:p>
          <a:p>
            <a:pPr lvl="1"/>
            <a:r>
              <a:rPr lang="cs-CZ" dirty="0" err="1"/>
              <a:t>Spyware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Červ</a:t>
            </a:r>
          </a:p>
          <a:p>
            <a:pPr lvl="0"/>
            <a:r>
              <a:rPr lang="cs-CZ" dirty="0"/>
              <a:t>Způsoby infikování?  </a:t>
            </a:r>
          </a:p>
          <a:p>
            <a:pPr lvl="0"/>
            <a:r>
              <a:rPr lang="cs-CZ" dirty="0"/>
              <a:t>Možnosti antivirové kontroly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63951"/>
            <a:ext cx="2587966" cy="26092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9433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Hardware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251520" y="1268762"/>
            <a:ext cx="2829378" cy="2262559"/>
            <a:chOff x="251520" y="1268760"/>
            <a:chExt cx="2829378" cy="22625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12776"/>
              <a:ext cx="2812225" cy="211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2561203" y="1268760"/>
              <a:ext cx="519695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957048" y="4542138"/>
            <a:ext cx="2904553" cy="2066335"/>
            <a:chOff x="5429250" y="3000375"/>
            <a:chExt cx="2904553" cy="2066335"/>
          </a:xfrm>
        </p:grpSpPr>
        <p:pic>
          <p:nvPicPr>
            <p:cNvPr id="11" name="Obrázek 6" descr="le1700-tablet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0" y="3000375"/>
              <a:ext cx="2862263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bdélník 11"/>
            <p:cNvSpPr/>
            <p:nvPr/>
          </p:nvSpPr>
          <p:spPr>
            <a:xfrm>
              <a:off x="7833345" y="4143380"/>
              <a:ext cx="50045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9814" y="4386496"/>
            <a:ext cx="3135312" cy="2244725"/>
            <a:chOff x="2500313" y="4286250"/>
            <a:chExt cx="3135312" cy="2244725"/>
          </a:xfrm>
        </p:grpSpPr>
        <p:pic>
          <p:nvPicPr>
            <p:cNvPr id="14" name="Obrázek 5" descr="netbook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3" y="4286250"/>
              <a:ext cx="3135312" cy="224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bdélník 14"/>
            <p:cNvSpPr/>
            <p:nvPr/>
          </p:nvSpPr>
          <p:spPr>
            <a:xfrm>
              <a:off x="4880194" y="4429132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764075" y="351835"/>
            <a:ext cx="3097524" cy="3143250"/>
            <a:chOff x="401191" y="1923460"/>
            <a:chExt cx="3097524" cy="3143250"/>
          </a:xfrm>
        </p:grpSpPr>
        <p:pic>
          <p:nvPicPr>
            <p:cNvPr id="8" name="Obrázek 4" descr="notebook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52" y="1923460"/>
              <a:ext cx="3065463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délník 8"/>
            <p:cNvSpPr/>
            <p:nvPr/>
          </p:nvSpPr>
          <p:spPr>
            <a:xfrm>
              <a:off x="401191" y="1923460"/>
              <a:ext cx="50206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325128" y="2957453"/>
            <a:ext cx="2505475" cy="1890318"/>
            <a:chOff x="3325126" y="2957453"/>
            <a:chExt cx="2505475" cy="1890318"/>
          </a:xfrm>
        </p:grpSpPr>
        <p:pic>
          <p:nvPicPr>
            <p:cNvPr id="1028" name="Picture 4" descr="https://c1.staticflickr.com/7/6196/6029363903_0e9abdceab_z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25126" y="3077029"/>
              <a:ext cx="2505475" cy="177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bdélník 16"/>
            <p:cNvSpPr/>
            <p:nvPr/>
          </p:nvSpPr>
          <p:spPr>
            <a:xfrm>
              <a:off x="5294876" y="2957453"/>
              <a:ext cx="50206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528582"/>
      </p:ext>
    </p:extLst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Zdraví a životní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33041"/>
      </p:ext>
    </p:extLst>
  </p:cSld>
  <p:clrMapOvr>
    <a:masterClrMapping/>
  </p:clrMapOvr>
  <p:transition spd="slow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Ochrana duševní pohody uživatele při používání počítače:</a:t>
            </a:r>
          </a:p>
          <a:p>
            <a:pPr lvl="1"/>
            <a:r>
              <a:rPr lang="cs-CZ" dirty="0"/>
              <a:t>Dodržování pravidelných přestávek</a:t>
            </a:r>
          </a:p>
          <a:p>
            <a:pPr lvl="1"/>
            <a:r>
              <a:rPr lang="cs-CZ" dirty="0"/>
              <a:t>Zajištění vhodného osvětlení </a:t>
            </a:r>
          </a:p>
          <a:p>
            <a:pPr lvl="1"/>
            <a:r>
              <a:rPr lang="cs-CZ" dirty="0"/>
              <a:t>Správné držení těla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2" y="3685752"/>
            <a:ext cx="2463519" cy="2956223"/>
          </a:xfrm>
          <a:prstGeom prst="rect">
            <a:avLst/>
          </a:prstGeom>
        </p:spPr>
      </p:pic>
      <p:pic>
        <p:nvPicPr>
          <p:cNvPr id="5" name="Picture 2" descr="C:\Users\Kutina\Desktop\na prezentace\407764_355017797861449_43573937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6" y="3869613"/>
            <a:ext cx="3476625" cy="2325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990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Životní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cs-CZ" dirty="0"/>
              <a:t>Úspora elektrické energie: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Vypínáním počítače.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Nastavením automatického vypínání monitoru.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Vhodným nastavením podsvícení monitoru.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Automatický přechod do spánkového režimu.</a:t>
            </a:r>
          </a:p>
          <a:p>
            <a:pPr lvl="0">
              <a:lnSpc>
                <a:spcPct val="110000"/>
              </a:lnSpc>
            </a:pPr>
            <a:endParaRPr lang="cs-CZ" dirty="0"/>
          </a:p>
          <a:p>
            <a:pPr lvl="0">
              <a:lnSpc>
                <a:spcPct val="110000"/>
              </a:lnSpc>
            </a:pPr>
            <a:r>
              <a:rPr lang="cs-CZ" dirty="0"/>
              <a:t>Recyklace počítačových komponent a spotřebního materiálu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Akumulátory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Náplně do tiskáren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Papír</a:t>
            </a:r>
          </a:p>
        </p:txBody>
      </p:sp>
    </p:spTree>
    <p:extLst>
      <p:ext uri="{BB962C8B-B14F-4D97-AF65-F5344CB8AC3E}">
        <p14:creationId xmlns:p14="http://schemas.microsoft.com/office/powerpoint/2010/main" val="1649750768"/>
      </p:ext>
    </p:extLst>
  </p:cSld>
  <p:clrMapOvr>
    <a:masterClrMapping/>
  </p:clrMapOvr>
  <p:transition spd="slow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Zdraví a životní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Nástroj pro přizpůsobení obsluhy počítače handicapovaným osobám:</a:t>
            </a:r>
          </a:p>
          <a:p>
            <a:pPr lvl="1"/>
            <a:r>
              <a:rPr lang="cs-CZ" dirty="0"/>
              <a:t>Software pro rozpoznání hlasu,</a:t>
            </a:r>
          </a:p>
          <a:p>
            <a:pPr lvl="1"/>
            <a:r>
              <a:rPr lang="cs-CZ" dirty="0"/>
              <a:t>Čtečka obrazovky, </a:t>
            </a:r>
          </a:p>
          <a:p>
            <a:pPr lvl="1"/>
            <a:r>
              <a:rPr lang="cs-CZ" dirty="0"/>
              <a:t>Lupa obrazovky,</a:t>
            </a:r>
          </a:p>
          <a:p>
            <a:pPr lvl="1"/>
            <a:r>
              <a:rPr lang="cs-CZ" dirty="0"/>
              <a:t>Klávesnice na obrazovce </a:t>
            </a:r>
          </a:p>
          <a:p>
            <a:pPr lvl="1"/>
            <a:r>
              <a:rPr lang="cs-CZ" dirty="0"/>
              <a:t>Vysoký kontrast obrazovky.</a:t>
            </a:r>
          </a:p>
        </p:txBody>
      </p:sp>
    </p:spTree>
    <p:extLst>
      <p:ext uri="{BB962C8B-B14F-4D97-AF65-F5344CB8AC3E}">
        <p14:creationId xmlns:p14="http://schemas.microsoft.com/office/powerpoint/2010/main" val="786702453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1358</TotalTime>
  <Words>2943</Words>
  <Application>Microsoft Office PowerPoint</Application>
  <PresentationFormat>Předvádění na obrazovce (4:3)</PresentationFormat>
  <Paragraphs>703</Paragraphs>
  <Slides>93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100" baseType="lpstr">
      <vt:lpstr>Arial</vt:lpstr>
      <vt:lpstr>Calibri</vt:lpstr>
      <vt:lpstr>Franklin Gothic Book</vt:lpstr>
      <vt:lpstr>Perpetua</vt:lpstr>
      <vt:lpstr>Wingdings</vt:lpstr>
      <vt:lpstr>Wingdings 2</vt:lpstr>
      <vt:lpstr>Jmění</vt:lpstr>
      <vt:lpstr>Základy práce s počítačem  a se soubory</vt:lpstr>
      <vt:lpstr>Obsahem bude:</vt:lpstr>
      <vt:lpstr>Počítače a další zařízení</vt:lpstr>
      <vt:lpstr>Co to vlastně je?</vt:lpstr>
      <vt:lpstr>Počítač - základní pojmy</vt:lpstr>
      <vt:lpstr>Co vše je počítač</vt:lpstr>
      <vt:lpstr>Možnosti využití PC:</vt:lpstr>
      <vt:lpstr>Koncept ICT</vt:lpstr>
      <vt:lpstr>Hardware</vt:lpstr>
      <vt:lpstr>Hardware</vt:lpstr>
      <vt:lpstr>Hardware – další součásti</vt:lpstr>
      <vt:lpstr>Hardware</vt:lpstr>
      <vt:lpstr>Vstupní a výstupní zařízení</vt:lpstr>
      <vt:lpstr>Vstupní a výstupní zařízení</vt:lpstr>
      <vt:lpstr>Vstupní a výstupní zařízení</vt:lpstr>
      <vt:lpstr>UPS</vt:lpstr>
      <vt:lpstr>Hardware</vt:lpstr>
      <vt:lpstr>Software</vt:lpstr>
      <vt:lpstr>Software - Operační systém</vt:lpstr>
      <vt:lpstr>Software - Operační systém</vt:lpstr>
      <vt:lpstr>Software - Operační systém</vt:lpstr>
      <vt:lpstr>Software - Operační systém</vt:lpstr>
      <vt:lpstr>Software - Operační systém</vt:lpstr>
      <vt:lpstr>Software - Operační systém</vt:lpstr>
      <vt:lpstr>Software - Aplikace</vt:lpstr>
      <vt:lpstr>Software</vt:lpstr>
      <vt:lpstr>Licence</vt:lpstr>
      <vt:lpstr>Prezentace aplikace PowerPoint</vt:lpstr>
      <vt:lpstr>Prezentace aplikace PowerPoint</vt:lpstr>
      <vt:lpstr>Zapínání, vypínání, přihlašování </vt:lpstr>
      <vt:lpstr>PC myš</vt:lpstr>
      <vt:lpstr>Práce s klávesnicí</vt:lpstr>
      <vt:lpstr>Zapnutí a vypnutí</vt:lpstr>
      <vt:lpstr>Zapnutí a vypnutí</vt:lpstr>
      <vt:lpstr>Pracovní plocha, ikony, nastavení</vt:lpstr>
      <vt:lpstr>Ikona</vt:lpstr>
      <vt:lpstr>Pracovní plocha, ikony</vt:lpstr>
      <vt:lpstr>Ikony</vt:lpstr>
      <vt:lpstr>Práce s okny</vt:lpstr>
      <vt:lpstr>Práce s okny</vt:lpstr>
      <vt:lpstr>Části okna</vt:lpstr>
      <vt:lpstr>Akce okna</vt:lpstr>
      <vt:lpstr>Akce okna</vt:lpstr>
      <vt:lpstr>Nástroje a nastavení</vt:lpstr>
      <vt:lpstr>Nástroje a nastavení</vt:lpstr>
      <vt:lpstr>Nástroje a nastavení</vt:lpstr>
      <vt:lpstr>Jak správně odpojit USB flash disk?</vt:lpstr>
      <vt:lpstr>Výstupy </vt:lpstr>
      <vt:lpstr>Práce s textem a tiskárnou</vt:lpstr>
      <vt:lpstr>Složky a správa souborů</vt:lpstr>
      <vt:lpstr>Správa souborů</vt:lpstr>
      <vt:lpstr>Správa složek</vt:lpstr>
      <vt:lpstr>Soubor, složka, ikona, zástupce</vt:lpstr>
      <vt:lpstr>Správa složek</vt:lpstr>
      <vt:lpstr>Stromová struktura dat </vt:lpstr>
      <vt:lpstr>Správa souborů</vt:lpstr>
      <vt:lpstr>Označení disků</vt:lpstr>
      <vt:lpstr>Správa složek - knihovny</vt:lpstr>
      <vt:lpstr>Typy souborů</vt:lpstr>
      <vt:lpstr>Typy souborů</vt:lpstr>
      <vt:lpstr>Typy souborů dle přípony</vt:lpstr>
      <vt:lpstr>Typy souborů dle přípony</vt:lpstr>
      <vt:lpstr>Formát .pdf</vt:lpstr>
      <vt:lpstr>Zástupce</vt:lpstr>
      <vt:lpstr>Ukládání a komprese</vt:lpstr>
      <vt:lpstr>Ukládání a komprese </vt:lpstr>
      <vt:lpstr>Pod čarou: proč 1 byte = 8 bitů? </vt:lpstr>
      <vt:lpstr>Jednotky informace a násobky</vt:lpstr>
      <vt:lpstr>Kam se data ztrácí?</vt:lpstr>
      <vt:lpstr>Shrnutí jednotek</vt:lpstr>
      <vt:lpstr>Ukládání a komprese – úkoly</vt:lpstr>
      <vt:lpstr>Ukládání a komprese </vt:lpstr>
      <vt:lpstr>Vnější (periférní) paměti</vt:lpstr>
      <vt:lpstr>Vnější (periférní) paměti</vt:lpstr>
      <vt:lpstr>Vnější (periférní) paměti</vt:lpstr>
      <vt:lpstr>Vnější (periférní) paměti</vt:lpstr>
      <vt:lpstr>Vnější (periférní) paměti</vt:lpstr>
      <vt:lpstr>Vnější (periférní) paměti</vt:lpstr>
      <vt:lpstr>Vnitřní paměti</vt:lpstr>
      <vt:lpstr>Komprese </vt:lpstr>
      <vt:lpstr>Sítě</vt:lpstr>
      <vt:lpstr>Základní pojmy</vt:lpstr>
      <vt:lpstr>Základní pojmy</vt:lpstr>
      <vt:lpstr>Přístup k síti</vt:lpstr>
      <vt:lpstr>Přístup k síti</vt:lpstr>
      <vt:lpstr>Bezpečnost</vt:lpstr>
      <vt:lpstr>Zabezpečení dat a zařízení</vt:lpstr>
      <vt:lpstr>Zabezpečení dat a zařízení</vt:lpstr>
      <vt:lpstr>Škodlivý software</vt:lpstr>
      <vt:lpstr>Zdraví a životní prostředí</vt:lpstr>
      <vt:lpstr>Zdraví</vt:lpstr>
      <vt:lpstr>Životní prostředí</vt:lpstr>
      <vt:lpstr>Zdraví a životní prostředí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Petr Kutina</cp:lastModifiedBy>
  <cp:revision>124</cp:revision>
  <dcterms:created xsi:type="dcterms:W3CDTF">2014-09-29T08:18:42Z</dcterms:created>
  <dcterms:modified xsi:type="dcterms:W3CDTF">2020-05-17T16:46:36Z</dcterms:modified>
</cp:coreProperties>
</file>